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56" r:id="rId2"/>
    <p:sldId id="258" r:id="rId3"/>
    <p:sldId id="257" r:id="rId4"/>
    <p:sldId id="270" r:id="rId5"/>
    <p:sldId id="271" r:id="rId6"/>
    <p:sldId id="272" r:id="rId7"/>
    <p:sldId id="259" r:id="rId8"/>
    <p:sldId id="260" r:id="rId9"/>
    <p:sldId id="261" r:id="rId10"/>
    <p:sldId id="263" r:id="rId11"/>
    <p:sldId id="262" r:id="rId12"/>
    <p:sldId id="273" r:id="rId13"/>
    <p:sldId id="264" r:id="rId14"/>
    <p:sldId id="265" r:id="rId15"/>
    <p:sldId id="266" r:id="rId16"/>
    <p:sldId id="274" r:id="rId17"/>
    <p:sldId id="267" r:id="rId18"/>
    <p:sldId id="268"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925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876846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4154961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8272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524528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62447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6801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7162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10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5/28/2023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3098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798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5/28/2023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058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5/28/2023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2654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5/28/2023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436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3412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5/28/2023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4281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E451C3-0FF4-47C4-B829-773ADF60F88C}" type="datetimeFigureOut">
              <a:rPr lang="en-US" smtClean="0"/>
              <a:t>5/28/2023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87889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EF7EB-F60E-4B33-57DA-080AA3A67B0F}"/>
              </a:ext>
            </a:extLst>
          </p:cNvPr>
          <p:cNvSpPr>
            <a:spLocks noGrp="1"/>
          </p:cNvSpPr>
          <p:nvPr>
            <p:ph type="ctrTitle"/>
          </p:nvPr>
        </p:nvSpPr>
        <p:spPr>
          <a:xfrm rot="16200000">
            <a:off x="-3425280" y="-1029509"/>
            <a:ext cx="8825658" cy="2474657"/>
          </a:xfrm>
        </p:spPr>
        <p:txBody>
          <a:bodyPr/>
          <a:lstStyle/>
          <a:p>
            <a:r>
              <a:rPr lang="en-US" b="1" dirty="0"/>
              <a:t>Energy</a:t>
            </a:r>
          </a:p>
        </p:txBody>
      </p:sp>
      <p:pic>
        <p:nvPicPr>
          <p:cNvPr id="6" name="Picture 6">
            <a:extLst>
              <a:ext uri="{FF2B5EF4-FFF2-40B4-BE49-F238E27FC236}">
                <a16:creationId xmlns:a16="http://schemas.microsoft.com/office/drawing/2014/main" id="{EC16B1EA-8B8B-75AA-02D0-279421CC537E}"/>
              </a:ext>
            </a:extLst>
          </p:cNvPr>
          <p:cNvPicPr>
            <a:picLocks noChangeAspect="1"/>
          </p:cNvPicPr>
          <p:nvPr/>
        </p:nvPicPr>
        <p:blipFill>
          <a:blip r:embed="rId2"/>
          <a:stretch>
            <a:fillRect/>
          </a:stretch>
        </p:blipFill>
        <p:spPr>
          <a:xfrm>
            <a:off x="1116121" y="841655"/>
            <a:ext cx="8244696" cy="5174690"/>
          </a:xfrm>
          <a:prstGeom prst="rect">
            <a:avLst/>
          </a:prstGeom>
        </p:spPr>
      </p:pic>
    </p:spTree>
    <p:extLst>
      <p:ext uri="{BB962C8B-B14F-4D97-AF65-F5344CB8AC3E}">
        <p14:creationId xmlns:p14="http://schemas.microsoft.com/office/powerpoint/2010/main" val="405242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E7335-819B-EB6E-37AF-5E7C0764E7C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470067D6-2066-1A8F-2124-573D4AC3C51D}"/>
              </a:ext>
            </a:extLst>
          </p:cNvPr>
          <p:cNvPicPr>
            <a:picLocks noGrp="1" noChangeAspect="1"/>
          </p:cNvPicPr>
          <p:nvPr>
            <p:ph idx="1"/>
          </p:nvPr>
        </p:nvPicPr>
        <p:blipFill>
          <a:blip r:embed="rId2"/>
          <a:stretch>
            <a:fillRect/>
          </a:stretch>
        </p:blipFill>
        <p:spPr>
          <a:xfrm>
            <a:off x="1" y="0"/>
            <a:ext cx="12192000" cy="6858000"/>
          </a:xfrm>
        </p:spPr>
      </p:pic>
    </p:spTree>
    <p:extLst>
      <p:ext uri="{BB962C8B-B14F-4D97-AF65-F5344CB8AC3E}">
        <p14:creationId xmlns:p14="http://schemas.microsoft.com/office/powerpoint/2010/main" val="233083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02364-9CBB-3C80-507B-6FE9957A7A72}"/>
              </a:ext>
            </a:extLst>
          </p:cNvPr>
          <p:cNvSpPr>
            <a:spLocks noGrp="1"/>
          </p:cNvSpPr>
          <p:nvPr>
            <p:ph type="title"/>
          </p:nvPr>
        </p:nvSpPr>
        <p:spPr/>
        <p:txBody>
          <a:bodyPr/>
          <a:lstStyle/>
          <a:p>
            <a:r>
              <a:rPr lang="en-US" dirty="0">
                <a:latin typeface="Arial Rounded MT Bold" panose="020F0704030504030204" pitchFamily="34" charset="0"/>
              </a:rPr>
              <a:t>Why do we need energy?</a:t>
            </a:r>
          </a:p>
        </p:txBody>
      </p:sp>
      <p:sp>
        <p:nvSpPr>
          <p:cNvPr id="5" name="Content Placeholder 4">
            <a:extLst>
              <a:ext uri="{FF2B5EF4-FFF2-40B4-BE49-F238E27FC236}">
                <a16:creationId xmlns:a16="http://schemas.microsoft.com/office/drawing/2014/main" id="{4299651A-17C8-7451-F828-257CDF6D68AA}"/>
              </a:ext>
            </a:extLst>
          </p:cNvPr>
          <p:cNvSpPr>
            <a:spLocks noGrp="1"/>
          </p:cNvSpPr>
          <p:nvPr>
            <p:ph idx="1"/>
          </p:nvPr>
        </p:nvSpPr>
        <p:spPr>
          <a:xfrm>
            <a:off x="335906" y="1517715"/>
            <a:ext cx="8825659" cy="4366617"/>
          </a:xfrm>
        </p:spPr>
        <p:txBody>
          <a:bodyPr>
            <a:noAutofit/>
          </a:bodyPr>
          <a:lstStyle/>
          <a:p>
            <a:r>
              <a:rPr lang="en-US" sz="2000" dirty="0"/>
              <a:t>Energy is the ability to do work. We must have energy in order to survive.
This means that our society has to develop ways to produce the energy that we need.
Energy is needed for:</a:t>
            </a:r>
          </a:p>
          <a:p>
            <a:pPr>
              <a:buFont typeface="+mj-lt"/>
              <a:buAutoNum type="arabicPeriod"/>
            </a:pPr>
            <a:r>
              <a:rPr lang="en-US" sz="2000" dirty="0"/>
              <a:t>Transportation
Food Production
Manufacturing
Medicine/Healthcare
Housing/Shelter</a:t>
            </a:r>
          </a:p>
          <a:p>
            <a:r>
              <a:rPr lang="en-US" sz="2000" dirty="0"/>
              <a:t>Basically, without the energy to satisfy our basic needs- we die!</a:t>
            </a:r>
          </a:p>
        </p:txBody>
      </p:sp>
      <p:pic>
        <p:nvPicPr>
          <p:cNvPr id="6" name="Picture 6">
            <a:extLst>
              <a:ext uri="{FF2B5EF4-FFF2-40B4-BE49-F238E27FC236}">
                <a16:creationId xmlns:a16="http://schemas.microsoft.com/office/drawing/2014/main" id="{518152F3-3A08-3334-0A56-8ECEEDCF5282}"/>
              </a:ext>
            </a:extLst>
          </p:cNvPr>
          <p:cNvPicPr>
            <a:picLocks noChangeAspect="1"/>
          </p:cNvPicPr>
          <p:nvPr/>
        </p:nvPicPr>
        <p:blipFill rotWithShape="1">
          <a:blip r:embed="rId2"/>
          <a:srcRect l="-13198" r="1"/>
          <a:stretch/>
        </p:blipFill>
        <p:spPr>
          <a:xfrm>
            <a:off x="8733581" y="1990175"/>
            <a:ext cx="3454601" cy="2304219"/>
          </a:xfrm>
          <a:prstGeom prst="rect">
            <a:avLst/>
          </a:prstGeom>
        </p:spPr>
      </p:pic>
      <p:pic>
        <p:nvPicPr>
          <p:cNvPr id="7" name="Picture 7">
            <a:extLst>
              <a:ext uri="{FF2B5EF4-FFF2-40B4-BE49-F238E27FC236}">
                <a16:creationId xmlns:a16="http://schemas.microsoft.com/office/drawing/2014/main" id="{234325E6-3420-2A01-5A14-2F25D65B6D1F}"/>
              </a:ext>
            </a:extLst>
          </p:cNvPr>
          <p:cNvPicPr>
            <a:picLocks noChangeAspect="1"/>
          </p:cNvPicPr>
          <p:nvPr/>
        </p:nvPicPr>
        <p:blipFill rotWithShape="1">
          <a:blip r:embed="rId3"/>
          <a:srcRect t="-1" b="2940"/>
          <a:stretch/>
        </p:blipFill>
        <p:spPr>
          <a:xfrm>
            <a:off x="9159656" y="0"/>
            <a:ext cx="3051818" cy="2050278"/>
          </a:xfrm>
          <a:prstGeom prst="rect">
            <a:avLst/>
          </a:prstGeom>
        </p:spPr>
      </p:pic>
      <p:pic>
        <p:nvPicPr>
          <p:cNvPr id="9" name="Picture 9">
            <a:extLst>
              <a:ext uri="{FF2B5EF4-FFF2-40B4-BE49-F238E27FC236}">
                <a16:creationId xmlns:a16="http://schemas.microsoft.com/office/drawing/2014/main" id="{49A32917-DC8F-E600-EAD8-CBCD5DB6C037}"/>
              </a:ext>
            </a:extLst>
          </p:cNvPr>
          <p:cNvPicPr>
            <a:picLocks noChangeAspect="1"/>
          </p:cNvPicPr>
          <p:nvPr/>
        </p:nvPicPr>
        <p:blipFill>
          <a:blip r:embed="rId4"/>
          <a:stretch>
            <a:fillRect/>
          </a:stretch>
        </p:blipFill>
        <p:spPr>
          <a:xfrm>
            <a:off x="8790461" y="4294395"/>
            <a:ext cx="3419104" cy="2563605"/>
          </a:xfrm>
          <a:prstGeom prst="rect">
            <a:avLst/>
          </a:prstGeom>
        </p:spPr>
      </p:pic>
    </p:spTree>
    <p:extLst>
      <p:ext uri="{BB962C8B-B14F-4D97-AF65-F5344CB8AC3E}">
        <p14:creationId xmlns:p14="http://schemas.microsoft.com/office/powerpoint/2010/main" val="928332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C18EA3F-3D4C-4740-928F-237970F62515}"/>
              </a:ext>
            </a:extLst>
          </p:cNvPr>
          <p:cNvPicPr>
            <a:picLocks noChangeAspect="1"/>
          </p:cNvPicPr>
          <p:nvPr/>
        </p:nvPicPr>
        <p:blipFill>
          <a:blip r:embed="rId2"/>
          <a:stretch>
            <a:fillRect/>
          </a:stretch>
        </p:blipFill>
        <p:spPr>
          <a:xfrm>
            <a:off x="461913" y="1593131"/>
            <a:ext cx="7931200" cy="4383463"/>
          </a:xfrm>
          <a:prstGeom prst="rect">
            <a:avLst/>
          </a:prstGeom>
        </p:spPr>
      </p:pic>
      <p:sp>
        <p:nvSpPr>
          <p:cNvPr id="19" name="object 2">
            <a:extLst>
              <a:ext uri="{FF2B5EF4-FFF2-40B4-BE49-F238E27FC236}">
                <a16:creationId xmlns:a16="http://schemas.microsoft.com/office/drawing/2014/main" id="{2AE5FF84-23A6-46E5-8B8B-D5DD4300ED59}"/>
              </a:ext>
            </a:extLst>
          </p:cNvPr>
          <p:cNvSpPr txBox="1">
            <a:spLocks/>
          </p:cNvSpPr>
          <p:nvPr/>
        </p:nvSpPr>
        <p:spPr>
          <a:xfrm>
            <a:off x="603315" y="559378"/>
            <a:ext cx="9422957" cy="606769"/>
          </a:xfrm>
          <a:prstGeom prst="rect">
            <a:avLst/>
          </a:prstGeom>
        </p:spPr>
        <p:txBody>
          <a:bodyPr vert="horz" wrap="square" lIns="0" tIns="76835"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1" marR="5081">
              <a:lnSpc>
                <a:spcPts val="4350"/>
              </a:lnSpc>
              <a:spcBef>
                <a:spcPts val="605"/>
              </a:spcBef>
            </a:pPr>
            <a:r>
              <a:rPr lang="pl-PL" spc="10" dirty="0" err="1">
                <a:latin typeface="Arial Rounded MT Bold" panose="020F0704030504030204" pitchFamily="34" charset="0"/>
              </a:rPr>
              <a:t>C</a:t>
            </a:r>
            <a:r>
              <a:rPr lang="pl-PL" spc="-125" dirty="0" err="1">
                <a:latin typeface="Arial Rounded MT Bold" panose="020F0704030504030204" pitchFamily="34" charset="0"/>
              </a:rPr>
              <a:t>o</a:t>
            </a:r>
            <a:r>
              <a:rPr lang="pl-PL" spc="-85" dirty="0" err="1">
                <a:latin typeface="Arial Rounded MT Bold" panose="020F0704030504030204" pitchFamily="34" charset="0"/>
              </a:rPr>
              <a:t>n</a:t>
            </a:r>
            <a:r>
              <a:rPr lang="pl-PL" spc="170" dirty="0" err="1">
                <a:latin typeface="Arial Rounded MT Bold" panose="020F0704030504030204" pitchFamily="34" charset="0"/>
              </a:rPr>
              <a:t>s</a:t>
            </a:r>
            <a:r>
              <a:rPr lang="pl-PL" spc="-160" dirty="0" err="1">
                <a:latin typeface="Arial Rounded MT Bold" panose="020F0704030504030204" pitchFamily="34" charset="0"/>
              </a:rPr>
              <a:t>e</a:t>
            </a:r>
            <a:r>
              <a:rPr lang="pl-PL" spc="-135" dirty="0" err="1">
                <a:latin typeface="Arial Rounded MT Bold" panose="020F0704030504030204" pitchFamily="34" charset="0"/>
              </a:rPr>
              <a:t>q</a:t>
            </a:r>
            <a:r>
              <a:rPr lang="pl-PL" spc="-85" dirty="0" err="1">
                <a:latin typeface="Arial Rounded MT Bold" panose="020F0704030504030204" pitchFamily="34" charset="0"/>
              </a:rPr>
              <a:t>u</a:t>
            </a:r>
            <a:r>
              <a:rPr lang="pl-PL" spc="-160" dirty="0" err="1">
                <a:latin typeface="Arial Rounded MT Bold" panose="020F0704030504030204" pitchFamily="34" charset="0"/>
              </a:rPr>
              <a:t>e</a:t>
            </a:r>
            <a:r>
              <a:rPr lang="pl-PL" spc="-85" dirty="0" err="1">
                <a:latin typeface="Arial Rounded MT Bold" panose="020F0704030504030204" pitchFamily="34" charset="0"/>
              </a:rPr>
              <a:t>n</a:t>
            </a:r>
            <a:r>
              <a:rPr lang="pl-PL" spc="-35" dirty="0" err="1">
                <a:latin typeface="Arial Rounded MT Bold" panose="020F0704030504030204" pitchFamily="34" charset="0"/>
              </a:rPr>
              <a:t>c</a:t>
            </a:r>
            <a:r>
              <a:rPr lang="pl-PL" spc="-160" dirty="0" err="1">
                <a:latin typeface="Arial Rounded MT Bold" panose="020F0704030504030204" pitchFamily="34" charset="0"/>
              </a:rPr>
              <a:t>e</a:t>
            </a:r>
            <a:r>
              <a:rPr lang="pl-PL" spc="295" dirty="0" err="1">
                <a:latin typeface="Arial Rounded MT Bold" panose="020F0704030504030204" pitchFamily="34" charset="0"/>
              </a:rPr>
              <a:t>s</a:t>
            </a:r>
            <a:r>
              <a:rPr lang="pl-PL" spc="-665" dirty="0">
                <a:latin typeface="Arial Rounded MT Bold" panose="020F0704030504030204" pitchFamily="34" charset="0"/>
              </a:rPr>
              <a:t> </a:t>
            </a:r>
            <a:r>
              <a:rPr lang="pl-PL" spc="-125" dirty="0">
                <a:latin typeface="Arial Rounded MT Bold" panose="020F0704030504030204" pitchFamily="34" charset="0"/>
              </a:rPr>
              <a:t>o</a:t>
            </a:r>
            <a:r>
              <a:rPr lang="pl-PL" spc="-160" dirty="0">
                <a:latin typeface="Arial Rounded MT Bold" panose="020F0704030504030204" pitchFamily="34" charset="0"/>
              </a:rPr>
              <a:t>f</a:t>
            </a:r>
            <a:r>
              <a:rPr lang="pl-PL" spc="-670" dirty="0">
                <a:latin typeface="Arial Rounded MT Bold" panose="020F0704030504030204" pitchFamily="34" charset="0"/>
              </a:rPr>
              <a:t> </a:t>
            </a:r>
            <a:r>
              <a:rPr lang="pl-PL" spc="-120" dirty="0">
                <a:latin typeface="Arial Rounded MT Bold" panose="020F0704030504030204" pitchFamily="34" charset="0"/>
              </a:rPr>
              <a:t>E</a:t>
            </a:r>
            <a:r>
              <a:rPr lang="pl-PL" spc="-85" dirty="0">
                <a:latin typeface="Arial Rounded MT Bold" panose="020F0704030504030204" pitchFamily="34" charset="0"/>
              </a:rPr>
              <a:t>n</a:t>
            </a:r>
            <a:r>
              <a:rPr lang="pl-PL" spc="-160" dirty="0">
                <a:latin typeface="Arial Rounded MT Bold" panose="020F0704030504030204" pitchFamily="34" charset="0"/>
              </a:rPr>
              <a:t>e</a:t>
            </a:r>
            <a:r>
              <a:rPr lang="pl-PL" spc="-295" dirty="0">
                <a:latin typeface="Arial Rounded MT Bold" panose="020F0704030504030204" pitchFamily="34" charset="0"/>
              </a:rPr>
              <a:t>r</a:t>
            </a:r>
            <a:r>
              <a:rPr lang="pl-PL" spc="85" dirty="0">
                <a:latin typeface="Arial Rounded MT Bold" panose="020F0704030504030204" pitchFamily="34" charset="0"/>
              </a:rPr>
              <a:t>g</a:t>
            </a:r>
            <a:r>
              <a:rPr lang="pl-PL" spc="20" dirty="0">
                <a:latin typeface="Arial Rounded MT Bold" panose="020F0704030504030204" pitchFamily="34" charset="0"/>
              </a:rPr>
              <a:t>y </a:t>
            </a:r>
            <a:r>
              <a:rPr lang="pl-PL" spc="-125" dirty="0" err="1">
                <a:latin typeface="Arial Rounded MT Bold" panose="020F0704030504030204" pitchFamily="34" charset="0"/>
              </a:rPr>
              <a:t>Problems</a:t>
            </a:r>
            <a:endParaRPr lang="pl-PL" spc="-125" dirty="0">
              <a:latin typeface="Arial Rounded MT Bold" panose="020F0704030504030204" pitchFamily="34" charset="0"/>
            </a:endParaRPr>
          </a:p>
        </p:txBody>
      </p:sp>
    </p:spTree>
    <p:extLst>
      <p:ext uri="{BB962C8B-B14F-4D97-AF65-F5344CB8AC3E}">
        <p14:creationId xmlns:p14="http://schemas.microsoft.com/office/powerpoint/2010/main" val="962477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8C5B5-AF60-B551-A5CD-A961EFD00A68}"/>
              </a:ext>
            </a:extLst>
          </p:cNvPr>
          <p:cNvSpPr>
            <a:spLocks noGrp="1"/>
          </p:cNvSpPr>
          <p:nvPr>
            <p:ph type="title"/>
          </p:nvPr>
        </p:nvSpPr>
        <p:spPr>
          <a:xfrm>
            <a:off x="113192" y="449211"/>
            <a:ext cx="10039476" cy="706964"/>
          </a:xfrm>
        </p:spPr>
        <p:txBody>
          <a:bodyPr>
            <a:noAutofit/>
          </a:bodyPr>
          <a:lstStyle/>
          <a:p>
            <a:r>
              <a:rPr lang="en-US" dirty="0">
                <a:latin typeface="Arial Rounded MT Bold" panose="020F0704030504030204" pitchFamily="34" charset="0"/>
              </a:rPr>
              <a:t>Areas that are in need of energy in Turkey</a:t>
            </a:r>
          </a:p>
        </p:txBody>
      </p:sp>
      <p:sp>
        <p:nvSpPr>
          <p:cNvPr id="3" name="Content Placeholder 2">
            <a:extLst>
              <a:ext uri="{FF2B5EF4-FFF2-40B4-BE49-F238E27FC236}">
                <a16:creationId xmlns:a16="http://schemas.microsoft.com/office/drawing/2014/main" id="{1B5CE8B0-6692-D4A1-269B-636E358F60BA}"/>
              </a:ext>
            </a:extLst>
          </p:cNvPr>
          <p:cNvSpPr>
            <a:spLocks noGrp="1"/>
          </p:cNvSpPr>
          <p:nvPr>
            <p:ph idx="1"/>
          </p:nvPr>
        </p:nvSpPr>
        <p:spPr>
          <a:xfrm>
            <a:off x="349217" y="1141892"/>
            <a:ext cx="8825659" cy="3416300"/>
          </a:xfrm>
        </p:spPr>
        <p:txBody>
          <a:bodyPr>
            <a:normAutofit/>
          </a:bodyPr>
          <a:lstStyle/>
          <a:p>
            <a:r>
              <a:rPr lang="en-US" sz="2400" dirty="0"/>
              <a:t>Heating and cooling </a:t>
            </a:r>
          </a:p>
          <a:p>
            <a:r>
              <a:rPr lang="en-US" sz="2400" dirty="0"/>
              <a:t>Transportation</a:t>
            </a:r>
          </a:p>
          <a:p>
            <a:r>
              <a:rPr lang="en-US" sz="2400" dirty="0"/>
              <a:t>Petrochemical industry</a:t>
            </a:r>
          </a:p>
          <a:p>
            <a:r>
              <a:rPr lang="en-US" sz="2400" dirty="0"/>
              <a:t>Industrial energy</a:t>
            </a:r>
          </a:p>
          <a:p>
            <a:r>
              <a:rPr lang="en-US" sz="2400" dirty="0"/>
              <a:t>Agriculture and irrigation</a:t>
            </a:r>
          </a:p>
        </p:txBody>
      </p:sp>
      <p:pic>
        <p:nvPicPr>
          <p:cNvPr id="4" name="Picture 4">
            <a:extLst>
              <a:ext uri="{FF2B5EF4-FFF2-40B4-BE49-F238E27FC236}">
                <a16:creationId xmlns:a16="http://schemas.microsoft.com/office/drawing/2014/main" id="{6DC81383-C4CB-6B96-7542-C41B7F9511D3}"/>
              </a:ext>
            </a:extLst>
          </p:cNvPr>
          <p:cNvPicPr>
            <a:picLocks noChangeAspect="1"/>
          </p:cNvPicPr>
          <p:nvPr/>
        </p:nvPicPr>
        <p:blipFill>
          <a:blip r:embed="rId2"/>
          <a:stretch>
            <a:fillRect/>
          </a:stretch>
        </p:blipFill>
        <p:spPr>
          <a:xfrm>
            <a:off x="1483338" y="3923351"/>
            <a:ext cx="3249741" cy="2355692"/>
          </a:xfrm>
          <a:prstGeom prst="rect">
            <a:avLst/>
          </a:prstGeom>
        </p:spPr>
      </p:pic>
      <p:pic>
        <p:nvPicPr>
          <p:cNvPr id="5" name="Picture 5">
            <a:extLst>
              <a:ext uri="{FF2B5EF4-FFF2-40B4-BE49-F238E27FC236}">
                <a16:creationId xmlns:a16="http://schemas.microsoft.com/office/drawing/2014/main" id="{D93C0B4A-B977-F76D-EF77-E841E2BFB3CF}"/>
              </a:ext>
            </a:extLst>
          </p:cNvPr>
          <p:cNvPicPr>
            <a:picLocks noChangeAspect="1"/>
          </p:cNvPicPr>
          <p:nvPr/>
        </p:nvPicPr>
        <p:blipFill>
          <a:blip r:embed="rId3"/>
          <a:stretch>
            <a:fillRect/>
          </a:stretch>
        </p:blipFill>
        <p:spPr>
          <a:xfrm>
            <a:off x="5381344" y="1403318"/>
            <a:ext cx="3533538" cy="2200767"/>
          </a:xfrm>
          <a:prstGeom prst="rect">
            <a:avLst/>
          </a:prstGeom>
        </p:spPr>
      </p:pic>
      <p:pic>
        <p:nvPicPr>
          <p:cNvPr id="6" name="Picture 6">
            <a:extLst>
              <a:ext uri="{FF2B5EF4-FFF2-40B4-BE49-F238E27FC236}">
                <a16:creationId xmlns:a16="http://schemas.microsoft.com/office/drawing/2014/main" id="{64B66E6A-5CF0-56A0-4CD1-6E5662F2FF0A}"/>
              </a:ext>
            </a:extLst>
          </p:cNvPr>
          <p:cNvPicPr>
            <a:picLocks noChangeAspect="1"/>
          </p:cNvPicPr>
          <p:nvPr/>
        </p:nvPicPr>
        <p:blipFill>
          <a:blip r:embed="rId4"/>
          <a:stretch>
            <a:fillRect/>
          </a:stretch>
        </p:blipFill>
        <p:spPr>
          <a:xfrm>
            <a:off x="5381345" y="3923350"/>
            <a:ext cx="3533538" cy="2355692"/>
          </a:xfrm>
          <a:prstGeom prst="rect">
            <a:avLst/>
          </a:prstGeom>
        </p:spPr>
      </p:pic>
    </p:spTree>
    <p:extLst>
      <p:ext uri="{BB962C8B-B14F-4D97-AF65-F5344CB8AC3E}">
        <p14:creationId xmlns:p14="http://schemas.microsoft.com/office/powerpoint/2010/main" val="2621029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190AB-610C-6ED9-27EA-39231BCFA7B0}"/>
              </a:ext>
            </a:extLst>
          </p:cNvPr>
          <p:cNvSpPr>
            <a:spLocks noGrp="1"/>
          </p:cNvSpPr>
          <p:nvPr>
            <p:ph type="title"/>
          </p:nvPr>
        </p:nvSpPr>
        <p:spPr/>
        <p:txBody>
          <a:bodyPr/>
          <a:lstStyle/>
          <a:p>
            <a:r>
              <a:rPr lang="en-US" dirty="0"/>
              <a:t>Turkey’s Renewable Energy Sources </a:t>
            </a:r>
          </a:p>
        </p:txBody>
      </p:sp>
      <p:pic>
        <p:nvPicPr>
          <p:cNvPr id="5" name="Picture 5">
            <a:extLst>
              <a:ext uri="{FF2B5EF4-FFF2-40B4-BE49-F238E27FC236}">
                <a16:creationId xmlns:a16="http://schemas.microsoft.com/office/drawing/2014/main" id="{D2724777-2060-6940-D860-E97C71057B07}"/>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3000272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751F7-5138-2799-1479-6E03C2FDA955}"/>
              </a:ext>
            </a:extLst>
          </p:cNvPr>
          <p:cNvSpPr>
            <a:spLocks noGrp="1"/>
          </p:cNvSpPr>
          <p:nvPr>
            <p:ph type="title"/>
          </p:nvPr>
        </p:nvSpPr>
        <p:spPr>
          <a:xfrm>
            <a:off x="448343" y="267854"/>
            <a:ext cx="8596668" cy="1320800"/>
          </a:xfrm>
        </p:spPr>
        <p:txBody>
          <a:bodyPr/>
          <a:lstStyle/>
          <a:p>
            <a:r>
              <a:rPr lang="en-US" dirty="0">
                <a:latin typeface="Arial Rounded MT Bold" panose="020F0704030504030204" pitchFamily="34" charset="0"/>
              </a:rPr>
              <a:t>Energy Problems In Turkey </a:t>
            </a:r>
          </a:p>
        </p:txBody>
      </p:sp>
      <p:sp>
        <p:nvSpPr>
          <p:cNvPr id="3" name="Content Placeholder 2">
            <a:extLst>
              <a:ext uri="{FF2B5EF4-FFF2-40B4-BE49-F238E27FC236}">
                <a16:creationId xmlns:a16="http://schemas.microsoft.com/office/drawing/2014/main" id="{1BA8E1B5-8C2D-5B48-333D-9D43AC8DD8AF}"/>
              </a:ext>
            </a:extLst>
          </p:cNvPr>
          <p:cNvSpPr>
            <a:spLocks noGrp="1"/>
          </p:cNvSpPr>
          <p:nvPr>
            <p:ph idx="1"/>
          </p:nvPr>
        </p:nvSpPr>
        <p:spPr>
          <a:xfrm>
            <a:off x="448343" y="1113239"/>
            <a:ext cx="8825659" cy="2292452"/>
          </a:xfrm>
        </p:spPr>
        <p:txBody>
          <a:bodyPr>
            <a:normAutofit/>
          </a:bodyPr>
          <a:lstStyle/>
          <a:p>
            <a:r>
              <a:rPr lang="en-US" sz="2400" dirty="0"/>
              <a:t>Turkey gets %80 of it’s energy from abroad. This is the root cause of the problems.</a:t>
            </a:r>
          </a:p>
          <a:p>
            <a:r>
              <a:rPr lang="en-US" sz="2400" dirty="0"/>
              <a:t>One of the reasons for the recent crisis in energy supply is the inadequacy of natural gas storage.</a:t>
            </a:r>
          </a:p>
        </p:txBody>
      </p:sp>
      <p:pic>
        <p:nvPicPr>
          <p:cNvPr id="4" name="Picture 4">
            <a:extLst>
              <a:ext uri="{FF2B5EF4-FFF2-40B4-BE49-F238E27FC236}">
                <a16:creationId xmlns:a16="http://schemas.microsoft.com/office/drawing/2014/main" id="{9336D2E4-5F44-B826-BB51-1B78A8EB0C05}"/>
              </a:ext>
            </a:extLst>
          </p:cNvPr>
          <p:cNvPicPr>
            <a:picLocks noChangeAspect="1"/>
          </p:cNvPicPr>
          <p:nvPr/>
        </p:nvPicPr>
        <p:blipFill rotWithShape="1">
          <a:blip r:embed="rId2"/>
          <a:srcRect l="6746" r="4173" b="5441"/>
          <a:stretch/>
        </p:blipFill>
        <p:spPr>
          <a:xfrm>
            <a:off x="5532143" y="3153294"/>
            <a:ext cx="4020549" cy="2591467"/>
          </a:xfrm>
          <a:prstGeom prst="rect">
            <a:avLst/>
          </a:prstGeom>
        </p:spPr>
      </p:pic>
      <p:pic>
        <p:nvPicPr>
          <p:cNvPr id="5" name="Picture 5">
            <a:extLst>
              <a:ext uri="{FF2B5EF4-FFF2-40B4-BE49-F238E27FC236}">
                <a16:creationId xmlns:a16="http://schemas.microsoft.com/office/drawing/2014/main" id="{1CCBAE5F-E8DA-2E8E-3E45-308A212C8C15}"/>
              </a:ext>
            </a:extLst>
          </p:cNvPr>
          <p:cNvPicPr>
            <a:picLocks noChangeAspect="1"/>
          </p:cNvPicPr>
          <p:nvPr/>
        </p:nvPicPr>
        <p:blipFill rotWithShape="1">
          <a:blip r:embed="rId3"/>
          <a:srcRect b="5441"/>
          <a:stretch/>
        </p:blipFill>
        <p:spPr>
          <a:xfrm>
            <a:off x="3603123" y="3153292"/>
            <a:ext cx="1929020" cy="2728170"/>
          </a:xfrm>
          <a:prstGeom prst="rect">
            <a:avLst/>
          </a:prstGeom>
        </p:spPr>
      </p:pic>
      <p:pic>
        <p:nvPicPr>
          <p:cNvPr id="6" name="Picture 6">
            <a:extLst>
              <a:ext uri="{FF2B5EF4-FFF2-40B4-BE49-F238E27FC236}">
                <a16:creationId xmlns:a16="http://schemas.microsoft.com/office/drawing/2014/main" id="{45F35100-2645-54DA-FEDB-BC95573053DA}"/>
              </a:ext>
            </a:extLst>
          </p:cNvPr>
          <p:cNvPicPr>
            <a:picLocks noChangeAspect="1"/>
          </p:cNvPicPr>
          <p:nvPr/>
        </p:nvPicPr>
        <p:blipFill rotWithShape="1">
          <a:blip r:embed="rId4"/>
          <a:srcRect l="1284" r="13683"/>
          <a:stretch/>
        </p:blipFill>
        <p:spPr>
          <a:xfrm>
            <a:off x="348791" y="3153292"/>
            <a:ext cx="3280529" cy="2728170"/>
          </a:xfrm>
          <a:prstGeom prst="rect">
            <a:avLst/>
          </a:prstGeom>
        </p:spPr>
      </p:pic>
    </p:spTree>
    <p:extLst>
      <p:ext uri="{BB962C8B-B14F-4D97-AF65-F5344CB8AC3E}">
        <p14:creationId xmlns:p14="http://schemas.microsoft.com/office/powerpoint/2010/main" val="1585333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A7B1760-9753-49D5-8EF8-A38489B86BFA}"/>
              </a:ext>
            </a:extLst>
          </p:cNvPr>
          <p:cNvPicPr>
            <a:picLocks noChangeAspect="1"/>
          </p:cNvPicPr>
          <p:nvPr/>
        </p:nvPicPr>
        <p:blipFill>
          <a:blip r:embed="rId2"/>
          <a:stretch>
            <a:fillRect/>
          </a:stretch>
        </p:blipFill>
        <p:spPr>
          <a:xfrm>
            <a:off x="738720" y="947501"/>
            <a:ext cx="6757934" cy="5640253"/>
          </a:xfrm>
          <a:prstGeom prst="rect">
            <a:avLst/>
          </a:prstGeom>
        </p:spPr>
      </p:pic>
      <p:sp>
        <p:nvSpPr>
          <p:cNvPr id="14" name="object 4">
            <a:extLst>
              <a:ext uri="{FF2B5EF4-FFF2-40B4-BE49-F238E27FC236}">
                <a16:creationId xmlns:a16="http://schemas.microsoft.com/office/drawing/2014/main" id="{DE52685F-912A-4B3B-A8CD-854E2B4DECAA}"/>
              </a:ext>
            </a:extLst>
          </p:cNvPr>
          <p:cNvSpPr txBox="1">
            <a:spLocks noGrp="1"/>
          </p:cNvSpPr>
          <p:nvPr>
            <p:ph type="title"/>
          </p:nvPr>
        </p:nvSpPr>
        <p:spPr>
          <a:xfrm>
            <a:off x="738720" y="376191"/>
            <a:ext cx="5929630" cy="571310"/>
          </a:xfrm>
          <a:prstGeom prst="rect">
            <a:avLst/>
          </a:prstGeom>
        </p:spPr>
        <p:txBody>
          <a:bodyPr vert="horz" wrap="square" lIns="0" tIns="17145" rIns="0" bIns="0" rtlCol="0">
            <a:spAutoFit/>
          </a:bodyPr>
          <a:lstStyle/>
          <a:p>
            <a:pPr marL="12701">
              <a:spcBef>
                <a:spcPts val="135"/>
              </a:spcBef>
            </a:pPr>
            <a:r>
              <a:rPr spc="245" dirty="0">
                <a:latin typeface="Arial Rounded MT Bold" panose="020F0704030504030204" pitchFamily="34" charset="0"/>
              </a:rPr>
              <a:t>S</a:t>
            </a:r>
            <a:r>
              <a:rPr spc="-125" dirty="0">
                <a:latin typeface="Arial Rounded MT Bold" panose="020F0704030504030204" pitchFamily="34" charset="0"/>
              </a:rPr>
              <a:t>o</a:t>
            </a:r>
            <a:r>
              <a:rPr spc="-295" dirty="0">
                <a:latin typeface="Arial Rounded MT Bold" panose="020F0704030504030204" pitchFamily="34" charset="0"/>
              </a:rPr>
              <a:t>l</a:t>
            </a:r>
            <a:r>
              <a:rPr spc="-85" dirty="0">
                <a:latin typeface="Arial Rounded MT Bold" panose="020F0704030504030204" pitchFamily="34" charset="0"/>
              </a:rPr>
              <a:t>u</a:t>
            </a:r>
            <a:r>
              <a:rPr spc="-395" dirty="0">
                <a:latin typeface="Arial Rounded MT Bold" panose="020F0704030504030204" pitchFamily="34" charset="0"/>
              </a:rPr>
              <a:t>t</a:t>
            </a:r>
            <a:r>
              <a:rPr spc="-405" dirty="0">
                <a:latin typeface="Arial Rounded MT Bold" panose="020F0704030504030204" pitchFamily="34" charset="0"/>
              </a:rPr>
              <a:t>i</a:t>
            </a:r>
            <a:r>
              <a:rPr spc="-125" dirty="0">
                <a:latin typeface="Arial Rounded MT Bold" panose="020F0704030504030204" pitchFamily="34" charset="0"/>
              </a:rPr>
              <a:t>o</a:t>
            </a:r>
            <a:r>
              <a:rPr spc="-85" dirty="0">
                <a:latin typeface="Arial Rounded MT Bold" panose="020F0704030504030204" pitchFamily="34" charset="0"/>
              </a:rPr>
              <a:t>n</a:t>
            </a:r>
            <a:r>
              <a:rPr spc="295" dirty="0">
                <a:latin typeface="Arial Rounded MT Bold" panose="020F0704030504030204" pitchFamily="34" charset="0"/>
              </a:rPr>
              <a:t>s</a:t>
            </a:r>
            <a:r>
              <a:rPr spc="-665" dirty="0">
                <a:latin typeface="Arial Rounded MT Bold" panose="020F0704030504030204" pitchFamily="34" charset="0"/>
              </a:rPr>
              <a:t> </a:t>
            </a:r>
            <a:r>
              <a:rPr spc="-395" dirty="0">
                <a:latin typeface="Arial Rounded MT Bold" panose="020F0704030504030204" pitchFamily="34" charset="0"/>
              </a:rPr>
              <a:t>t</a:t>
            </a:r>
            <a:r>
              <a:rPr spc="-50" dirty="0">
                <a:latin typeface="Arial Rounded MT Bold" panose="020F0704030504030204" pitchFamily="34" charset="0"/>
              </a:rPr>
              <a:t>o</a:t>
            </a:r>
            <a:r>
              <a:rPr spc="-615" dirty="0">
                <a:latin typeface="Arial Rounded MT Bold" panose="020F0704030504030204" pitchFamily="34" charset="0"/>
              </a:rPr>
              <a:t> </a:t>
            </a:r>
            <a:r>
              <a:rPr spc="-120" dirty="0">
                <a:latin typeface="Arial Rounded MT Bold" panose="020F0704030504030204" pitchFamily="34" charset="0"/>
              </a:rPr>
              <a:t>E</a:t>
            </a:r>
            <a:r>
              <a:rPr spc="-85" dirty="0">
                <a:latin typeface="Arial Rounded MT Bold" panose="020F0704030504030204" pitchFamily="34" charset="0"/>
              </a:rPr>
              <a:t>n</a:t>
            </a:r>
            <a:r>
              <a:rPr spc="-160" dirty="0">
                <a:latin typeface="Arial Rounded MT Bold" panose="020F0704030504030204" pitchFamily="34" charset="0"/>
              </a:rPr>
              <a:t>e</a:t>
            </a:r>
            <a:r>
              <a:rPr spc="-295" dirty="0">
                <a:latin typeface="Arial Rounded MT Bold" panose="020F0704030504030204" pitchFamily="34" charset="0"/>
              </a:rPr>
              <a:t>r</a:t>
            </a:r>
            <a:r>
              <a:rPr spc="85" dirty="0">
                <a:latin typeface="Arial Rounded MT Bold" panose="020F0704030504030204" pitchFamily="34" charset="0"/>
              </a:rPr>
              <a:t>g</a:t>
            </a:r>
            <a:r>
              <a:rPr spc="25" dirty="0">
                <a:latin typeface="Arial Rounded MT Bold" panose="020F0704030504030204" pitchFamily="34" charset="0"/>
              </a:rPr>
              <a:t>y</a:t>
            </a:r>
            <a:r>
              <a:rPr spc="-675" dirty="0">
                <a:latin typeface="Arial Rounded MT Bold" panose="020F0704030504030204" pitchFamily="34" charset="0"/>
              </a:rPr>
              <a:t> </a:t>
            </a:r>
            <a:r>
              <a:rPr spc="-60" dirty="0">
                <a:latin typeface="Arial Rounded MT Bold" panose="020F0704030504030204" pitchFamily="34" charset="0"/>
              </a:rPr>
              <a:t>P</a:t>
            </a:r>
            <a:r>
              <a:rPr spc="-295" dirty="0">
                <a:latin typeface="Arial Rounded MT Bold" panose="020F0704030504030204" pitchFamily="34" charset="0"/>
              </a:rPr>
              <a:t>r</a:t>
            </a:r>
            <a:r>
              <a:rPr spc="-125" dirty="0">
                <a:latin typeface="Arial Rounded MT Bold" panose="020F0704030504030204" pitchFamily="34" charset="0"/>
              </a:rPr>
              <a:t>o</a:t>
            </a:r>
            <a:r>
              <a:rPr spc="-135" dirty="0">
                <a:latin typeface="Arial Rounded MT Bold" panose="020F0704030504030204" pitchFamily="34" charset="0"/>
              </a:rPr>
              <a:t>b</a:t>
            </a:r>
            <a:r>
              <a:rPr spc="-295" dirty="0">
                <a:latin typeface="Arial Rounded MT Bold" panose="020F0704030504030204" pitchFamily="34" charset="0"/>
              </a:rPr>
              <a:t>l</a:t>
            </a:r>
            <a:r>
              <a:rPr spc="-160" dirty="0">
                <a:latin typeface="Arial Rounded MT Bold" panose="020F0704030504030204" pitchFamily="34" charset="0"/>
              </a:rPr>
              <a:t>e</a:t>
            </a:r>
            <a:r>
              <a:rPr spc="-235" dirty="0">
                <a:latin typeface="Arial Rounded MT Bold" panose="020F0704030504030204" pitchFamily="34" charset="0"/>
              </a:rPr>
              <a:t>m</a:t>
            </a:r>
            <a:r>
              <a:rPr spc="295" dirty="0">
                <a:latin typeface="Arial Rounded MT Bold" panose="020F0704030504030204" pitchFamily="34" charset="0"/>
              </a:rPr>
              <a:t>s</a:t>
            </a:r>
          </a:p>
        </p:txBody>
      </p:sp>
    </p:spTree>
    <p:extLst>
      <p:ext uri="{BB962C8B-B14F-4D97-AF65-F5344CB8AC3E}">
        <p14:creationId xmlns:p14="http://schemas.microsoft.com/office/powerpoint/2010/main" val="4188240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FB1E-9B92-17E6-68A8-7A6182356F94}"/>
              </a:ext>
            </a:extLst>
          </p:cNvPr>
          <p:cNvSpPr>
            <a:spLocks noGrp="1"/>
          </p:cNvSpPr>
          <p:nvPr>
            <p:ph type="title"/>
          </p:nvPr>
        </p:nvSpPr>
        <p:spPr>
          <a:xfrm>
            <a:off x="497948" y="479982"/>
            <a:ext cx="8761413" cy="706964"/>
          </a:xfrm>
        </p:spPr>
        <p:txBody>
          <a:bodyPr>
            <a:normAutofit fontScale="90000"/>
          </a:bodyPr>
          <a:lstStyle/>
          <a:p>
            <a:r>
              <a:rPr lang="en-US" dirty="0">
                <a:latin typeface="Arial Rounded MT Bold" panose="020F0704030504030204" pitchFamily="34" charset="0"/>
              </a:rPr>
              <a:t>Now that we know about the problems, Let’s discuss how we can solve it!</a:t>
            </a:r>
          </a:p>
        </p:txBody>
      </p:sp>
      <p:sp>
        <p:nvSpPr>
          <p:cNvPr id="5" name="Content Placeholder 4">
            <a:extLst>
              <a:ext uri="{FF2B5EF4-FFF2-40B4-BE49-F238E27FC236}">
                <a16:creationId xmlns:a16="http://schemas.microsoft.com/office/drawing/2014/main" id="{57823D64-C095-4668-69E2-326135F60B6D}"/>
              </a:ext>
            </a:extLst>
          </p:cNvPr>
          <p:cNvSpPr>
            <a:spLocks noGrp="1"/>
          </p:cNvSpPr>
          <p:nvPr>
            <p:ph idx="1"/>
          </p:nvPr>
        </p:nvSpPr>
        <p:spPr>
          <a:xfrm>
            <a:off x="340397" y="1634156"/>
            <a:ext cx="8825659" cy="3416300"/>
          </a:xfrm>
        </p:spPr>
        <p:txBody>
          <a:bodyPr>
            <a:normAutofit/>
          </a:bodyPr>
          <a:lstStyle/>
          <a:p>
            <a:r>
              <a:rPr lang="en-US" sz="2400" dirty="0"/>
              <a:t>The successful and effective supply of energy based on renewable resources to the greatest possible level is the radical solution to our nation’s energy issue.</a:t>
            </a:r>
          </a:p>
        </p:txBody>
      </p:sp>
      <p:pic>
        <p:nvPicPr>
          <p:cNvPr id="3" name="Picture 3">
            <a:extLst>
              <a:ext uri="{FF2B5EF4-FFF2-40B4-BE49-F238E27FC236}">
                <a16:creationId xmlns:a16="http://schemas.microsoft.com/office/drawing/2014/main" id="{6CDDDA42-8073-62D5-8827-672A87E1A038}"/>
              </a:ext>
            </a:extLst>
          </p:cNvPr>
          <p:cNvPicPr>
            <a:picLocks noChangeAspect="1"/>
          </p:cNvPicPr>
          <p:nvPr/>
        </p:nvPicPr>
        <p:blipFill rotWithShape="1">
          <a:blip r:embed="rId2"/>
          <a:srcRect l="9224" r="12299"/>
          <a:stretch/>
        </p:blipFill>
        <p:spPr>
          <a:xfrm>
            <a:off x="1772238" y="2912882"/>
            <a:ext cx="5669937" cy="3945118"/>
          </a:xfrm>
          <a:prstGeom prst="rect">
            <a:avLst/>
          </a:prstGeom>
        </p:spPr>
      </p:pic>
    </p:spTree>
    <p:extLst>
      <p:ext uri="{BB962C8B-B14F-4D97-AF65-F5344CB8AC3E}">
        <p14:creationId xmlns:p14="http://schemas.microsoft.com/office/powerpoint/2010/main" val="1851773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B69A-A322-893A-E15E-688B0CD2CE25}"/>
              </a:ext>
            </a:extLst>
          </p:cNvPr>
          <p:cNvSpPr>
            <a:spLocks noGrp="1"/>
          </p:cNvSpPr>
          <p:nvPr>
            <p:ph type="title"/>
          </p:nvPr>
        </p:nvSpPr>
        <p:spPr/>
        <p:txBody>
          <a:bodyPr/>
          <a:lstStyle/>
          <a:p>
            <a:r>
              <a:rPr lang="en-US">
                <a:latin typeface="Arial Rounded MT Bold" panose="020F0704030504030204" pitchFamily="34" charset="0"/>
              </a:rPr>
              <a:t>Now let’s discuss more about the energy in the world!</a:t>
            </a:r>
            <a:endParaRPr lang="en-US"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3994D08F-D490-D941-0A14-989B0472E71F}"/>
              </a:ext>
            </a:extLst>
          </p:cNvPr>
          <p:cNvSpPr>
            <a:spLocks noGrp="1"/>
          </p:cNvSpPr>
          <p:nvPr>
            <p:ph idx="1"/>
          </p:nvPr>
        </p:nvSpPr>
        <p:spPr>
          <a:xfrm>
            <a:off x="747586" y="1930400"/>
            <a:ext cx="8825659" cy="3416300"/>
          </a:xfrm>
        </p:spPr>
        <p:txBody>
          <a:bodyPr>
            <a:noAutofit/>
          </a:bodyPr>
          <a:lstStyle/>
          <a:p>
            <a:r>
              <a:rPr lang="en-US" sz="2300"/>
              <a:t>-How much energy do you use every day? 
-Do you try to save energy? 
-What do you think of the world’s hugely increasing energy needs? 
-Do you think solar cells, wind farms, tidal power, hydropower and thermal energy will solve our future energy needs?
-How would you solve an energy problem?
-What do you think is the biggest problem in energy?
-Why is energy important?
-How does energy affect the climate change?</a:t>
            </a:r>
            <a:endParaRPr lang="en-US" sz="2300" dirty="0"/>
          </a:p>
        </p:txBody>
      </p:sp>
    </p:spTree>
    <p:extLst>
      <p:ext uri="{BB962C8B-B14F-4D97-AF65-F5344CB8AC3E}">
        <p14:creationId xmlns:p14="http://schemas.microsoft.com/office/powerpoint/2010/main" val="274852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CB5500-C700-4FD0-93CE-3557D059D5A0}"/>
              </a:ext>
            </a:extLst>
          </p:cNvPr>
          <p:cNvPicPr>
            <a:picLocks noChangeAspect="1"/>
          </p:cNvPicPr>
          <p:nvPr/>
        </p:nvPicPr>
        <p:blipFill>
          <a:blip r:embed="rId2"/>
          <a:stretch>
            <a:fillRect/>
          </a:stretch>
        </p:blipFill>
        <p:spPr>
          <a:xfrm>
            <a:off x="0" y="2300140"/>
            <a:ext cx="12208093" cy="4557860"/>
          </a:xfrm>
          <a:prstGeom prst="rect">
            <a:avLst/>
          </a:prstGeom>
        </p:spPr>
      </p:pic>
      <p:pic>
        <p:nvPicPr>
          <p:cNvPr id="8" name="Picture 7">
            <a:extLst>
              <a:ext uri="{FF2B5EF4-FFF2-40B4-BE49-F238E27FC236}">
                <a16:creationId xmlns:a16="http://schemas.microsoft.com/office/drawing/2014/main" id="{7008507C-0AFF-4445-8404-B15D6560BCE5}"/>
              </a:ext>
            </a:extLst>
          </p:cNvPr>
          <p:cNvPicPr>
            <a:picLocks noChangeAspect="1"/>
          </p:cNvPicPr>
          <p:nvPr/>
        </p:nvPicPr>
        <p:blipFill>
          <a:blip r:embed="rId3"/>
          <a:stretch>
            <a:fillRect/>
          </a:stretch>
        </p:blipFill>
        <p:spPr>
          <a:xfrm>
            <a:off x="-202339" y="688157"/>
            <a:ext cx="13997350" cy="1611983"/>
          </a:xfrm>
          <a:prstGeom prst="rect">
            <a:avLst/>
          </a:prstGeom>
        </p:spPr>
      </p:pic>
    </p:spTree>
    <p:extLst>
      <p:ext uri="{BB962C8B-B14F-4D97-AF65-F5344CB8AC3E}">
        <p14:creationId xmlns:p14="http://schemas.microsoft.com/office/powerpoint/2010/main" val="15351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52399-9C8F-62C8-590B-42F52568FC89}"/>
              </a:ext>
            </a:extLst>
          </p:cNvPr>
          <p:cNvSpPr>
            <a:spLocks noGrp="1"/>
          </p:cNvSpPr>
          <p:nvPr>
            <p:ph type="title"/>
          </p:nvPr>
        </p:nvSpPr>
        <p:spPr/>
        <p:txBody>
          <a:bodyPr/>
          <a:lstStyle/>
          <a:p>
            <a:r>
              <a:rPr lang="en-US" dirty="0">
                <a:latin typeface="Arial Rounded MT Bold" panose="020F0704030504030204" pitchFamily="34" charset="0"/>
              </a:rPr>
              <a:t>Sources of Energy </a:t>
            </a:r>
          </a:p>
        </p:txBody>
      </p:sp>
      <p:pic>
        <p:nvPicPr>
          <p:cNvPr id="4" name="Picture 4">
            <a:extLst>
              <a:ext uri="{FF2B5EF4-FFF2-40B4-BE49-F238E27FC236}">
                <a16:creationId xmlns:a16="http://schemas.microsoft.com/office/drawing/2014/main" id="{E32F0A0D-5965-954C-AAF0-4F7B87A0035A}"/>
              </a:ext>
            </a:extLst>
          </p:cNvPr>
          <p:cNvPicPr>
            <a:picLocks noGrp="1" noChangeAspect="1"/>
          </p:cNvPicPr>
          <p:nvPr>
            <p:ph idx="1"/>
          </p:nvPr>
        </p:nvPicPr>
        <p:blipFill>
          <a:blip r:embed="rId2"/>
          <a:stretch>
            <a:fillRect/>
          </a:stretch>
        </p:blipFill>
        <p:spPr>
          <a:xfrm>
            <a:off x="377072" y="1270000"/>
            <a:ext cx="9021452" cy="4210011"/>
          </a:xfrm>
        </p:spPr>
      </p:pic>
    </p:spTree>
    <p:extLst>
      <p:ext uri="{BB962C8B-B14F-4D97-AF65-F5344CB8AC3E}">
        <p14:creationId xmlns:p14="http://schemas.microsoft.com/office/powerpoint/2010/main" val="4108161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2CBC-86C2-B944-0899-BA52FD4149BA}"/>
              </a:ext>
            </a:extLst>
          </p:cNvPr>
          <p:cNvSpPr>
            <a:spLocks noGrp="1"/>
          </p:cNvSpPr>
          <p:nvPr>
            <p:ph type="title"/>
          </p:nvPr>
        </p:nvSpPr>
        <p:spPr/>
        <p:txBody>
          <a:bodyPr/>
          <a:lstStyle/>
          <a:p>
            <a:r>
              <a:rPr lang="en-US" dirty="0">
                <a:latin typeface="Arial Rounded MT Bold" panose="020F0704030504030204" pitchFamily="34" charset="0"/>
              </a:rPr>
              <a:t>About</a:t>
            </a:r>
            <a:r>
              <a:rPr lang="en-US" dirty="0"/>
              <a:t> </a:t>
            </a:r>
            <a:r>
              <a:rPr lang="en-US" dirty="0">
                <a:latin typeface="Arial Rounded MT Bold" panose="020F0704030504030204" pitchFamily="34" charset="0"/>
              </a:rPr>
              <a:t>Energy</a:t>
            </a:r>
            <a:r>
              <a:rPr lang="en-US" dirty="0"/>
              <a:t> </a:t>
            </a:r>
          </a:p>
        </p:txBody>
      </p:sp>
      <p:sp>
        <p:nvSpPr>
          <p:cNvPr id="12" name="Content Placeholder 11">
            <a:extLst>
              <a:ext uri="{FF2B5EF4-FFF2-40B4-BE49-F238E27FC236}">
                <a16:creationId xmlns:a16="http://schemas.microsoft.com/office/drawing/2014/main" id="{FB372679-712F-6BE9-C038-2D649812192A}"/>
              </a:ext>
            </a:extLst>
          </p:cNvPr>
          <p:cNvSpPr>
            <a:spLocks noGrp="1"/>
          </p:cNvSpPr>
          <p:nvPr>
            <p:ph idx="1"/>
          </p:nvPr>
        </p:nvSpPr>
        <p:spPr>
          <a:xfrm>
            <a:off x="398246" y="1789304"/>
            <a:ext cx="10146416" cy="3525982"/>
          </a:xfrm>
        </p:spPr>
        <p:txBody>
          <a:bodyPr>
            <a:normAutofit lnSpcReduction="10000"/>
          </a:bodyPr>
          <a:lstStyle/>
          <a:p>
            <a:r>
              <a:rPr lang="en-US" dirty="0"/>
              <a:t>Energy is the capacity of a physical system to perform work.</a:t>
            </a:r>
          </a:p>
          <a:p>
            <a:r>
              <a:rPr lang="en-US" dirty="0"/>
              <a:t>Energy exists in several forms such as;</a:t>
            </a:r>
          </a:p>
          <a:p>
            <a:pPr>
              <a:buFont typeface="+mj-lt"/>
              <a:buAutoNum type="arabicPeriod"/>
            </a:pPr>
            <a:r>
              <a:rPr lang="en-US" dirty="0"/>
              <a:t>Heat</a:t>
            </a:r>
          </a:p>
          <a:p>
            <a:pPr>
              <a:buFont typeface="+mj-lt"/>
              <a:buAutoNum type="arabicPeriod"/>
            </a:pPr>
            <a:r>
              <a:rPr lang="en-US" dirty="0"/>
              <a:t>Kinetic</a:t>
            </a:r>
          </a:p>
          <a:p>
            <a:r>
              <a:rPr lang="en-US" dirty="0"/>
              <a:t>Or  mechanical energy; </a:t>
            </a:r>
          </a:p>
          <a:p>
            <a:pPr>
              <a:buFont typeface="+mj-lt"/>
              <a:buAutoNum type="arabicPeriod"/>
            </a:pPr>
            <a:r>
              <a:rPr lang="en-US" dirty="0"/>
              <a:t>Light</a:t>
            </a:r>
          </a:p>
          <a:p>
            <a:pPr>
              <a:buFont typeface="+mj-lt"/>
              <a:buAutoNum type="arabicPeriod"/>
            </a:pPr>
            <a:r>
              <a:rPr lang="en-US" dirty="0"/>
              <a:t>Potential energy</a:t>
            </a:r>
          </a:p>
          <a:p>
            <a:pPr>
              <a:buFont typeface="+mj-lt"/>
              <a:buAutoNum type="arabicPeriod"/>
            </a:pPr>
            <a:r>
              <a:rPr lang="en-US" dirty="0"/>
              <a:t>Electrical </a:t>
            </a:r>
          </a:p>
          <a:p>
            <a:r>
              <a:rPr lang="en-US" dirty="0"/>
              <a:t>Or other forms.</a:t>
            </a:r>
          </a:p>
          <a:p>
            <a:endParaRPr lang="en-US" dirty="0"/>
          </a:p>
          <a:p>
            <a:pPr marL="0" indent="0">
              <a:buNone/>
            </a:pPr>
            <a:endParaRPr lang="en-US" dirty="0"/>
          </a:p>
          <a:p>
            <a:pPr marL="0" indent="0">
              <a:buNone/>
            </a:pPr>
            <a:endParaRPr lang="en-US" dirty="0"/>
          </a:p>
          <a:p>
            <a:pPr marL="0" indent="0">
              <a:buNone/>
            </a:pPr>
            <a:endParaRPr lang="en-US" dirty="0"/>
          </a:p>
        </p:txBody>
      </p:sp>
      <p:pic>
        <p:nvPicPr>
          <p:cNvPr id="3" name="Picture 3">
            <a:extLst>
              <a:ext uri="{FF2B5EF4-FFF2-40B4-BE49-F238E27FC236}">
                <a16:creationId xmlns:a16="http://schemas.microsoft.com/office/drawing/2014/main" id="{F6DC9D10-BECB-74BC-9260-4BBE3CAAB4B9}"/>
              </a:ext>
            </a:extLst>
          </p:cNvPr>
          <p:cNvPicPr>
            <a:picLocks noChangeAspect="1"/>
          </p:cNvPicPr>
          <p:nvPr/>
        </p:nvPicPr>
        <p:blipFill>
          <a:blip r:embed="rId2"/>
          <a:stretch>
            <a:fillRect/>
          </a:stretch>
        </p:blipFill>
        <p:spPr>
          <a:xfrm>
            <a:off x="5720797" y="2309372"/>
            <a:ext cx="4153090" cy="2910913"/>
          </a:xfrm>
          <a:prstGeom prst="rect">
            <a:avLst/>
          </a:prstGeom>
        </p:spPr>
      </p:pic>
      <p:pic>
        <p:nvPicPr>
          <p:cNvPr id="4" name="Picture 4">
            <a:extLst>
              <a:ext uri="{FF2B5EF4-FFF2-40B4-BE49-F238E27FC236}">
                <a16:creationId xmlns:a16="http://schemas.microsoft.com/office/drawing/2014/main" id="{494D4AA9-C1BE-0241-B2E5-EC47E9AD9173}"/>
              </a:ext>
            </a:extLst>
          </p:cNvPr>
          <p:cNvPicPr>
            <a:picLocks noChangeAspect="1"/>
          </p:cNvPicPr>
          <p:nvPr/>
        </p:nvPicPr>
        <p:blipFill>
          <a:blip r:embed="rId3"/>
          <a:stretch>
            <a:fillRect/>
          </a:stretch>
        </p:blipFill>
        <p:spPr>
          <a:xfrm>
            <a:off x="2638640" y="3902705"/>
            <a:ext cx="4095242" cy="2730161"/>
          </a:xfrm>
          <a:prstGeom prst="rect">
            <a:avLst/>
          </a:prstGeom>
        </p:spPr>
      </p:pic>
    </p:spTree>
    <p:extLst>
      <p:ext uri="{BB962C8B-B14F-4D97-AF65-F5344CB8AC3E}">
        <p14:creationId xmlns:p14="http://schemas.microsoft.com/office/powerpoint/2010/main" val="2110873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9DDCCF24-F1A7-4B44-999A-8D004BB0947C}"/>
              </a:ext>
            </a:extLst>
          </p:cNvPr>
          <p:cNvSpPr txBox="1">
            <a:spLocks/>
          </p:cNvSpPr>
          <p:nvPr/>
        </p:nvSpPr>
        <p:spPr>
          <a:xfrm>
            <a:off x="2546723" y="711681"/>
            <a:ext cx="7098554" cy="571310"/>
          </a:xfrm>
          <a:prstGeom prst="rect">
            <a:avLst/>
          </a:prstGeom>
        </p:spPr>
        <p:txBody>
          <a:bodyPr vert="horz" wrap="square" lIns="0" tIns="17145" rIns="0" bIns="0" rtlCol="0">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1">
              <a:spcBef>
                <a:spcPts val="135"/>
              </a:spcBef>
            </a:pPr>
            <a:r>
              <a:rPr lang="pl-PL" spc="55" dirty="0" err="1">
                <a:latin typeface="Arial Rounded MT Bold" panose="020F0704030504030204" pitchFamily="34" charset="0"/>
              </a:rPr>
              <a:t>W</a:t>
            </a:r>
            <a:r>
              <a:rPr lang="pl-PL" spc="-90" dirty="0" err="1">
                <a:latin typeface="Arial Rounded MT Bold" panose="020F0704030504030204" pitchFamily="34" charset="0"/>
              </a:rPr>
              <a:t>h</a:t>
            </a:r>
            <a:r>
              <a:rPr lang="pl-PL" spc="-155" dirty="0" err="1">
                <a:latin typeface="Arial Rounded MT Bold" panose="020F0704030504030204" pitchFamily="34" charset="0"/>
              </a:rPr>
              <a:t>a</a:t>
            </a:r>
            <a:r>
              <a:rPr lang="pl-PL" spc="-254" dirty="0" err="1">
                <a:latin typeface="Arial Rounded MT Bold" panose="020F0704030504030204" pitchFamily="34" charset="0"/>
              </a:rPr>
              <a:t>t</a:t>
            </a:r>
            <a:r>
              <a:rPr lang="pl-PL" spc="-680" dirty="0">
                <a:latin typeface="Arial Rounded MT Bold" panose="020F0704030504030204" pitchFamily="34" charset="0"/>
              </a:rPr>
              <a:t> </a:t>
            </a:r>
            <a:r>
              <a:rPr lang="en-US" spc="-680" dirty="0">
                <a:latin typeface="Arial Rounded MT Bold" panose="020F0704030504030204" pitchFamily="34" charset="0"/>
              </a:rPr>
              <a:t>  </a:t>
            </a:r>
            <a:r>
              <a:rPr lang="pl-PL" spc="-155" dirty="0" err="1">
                <a:latin typeface="Arial Rounded MT Bold" panose="020F0704030504030204" pitchFamily="34" charset="0"/>
              </a:rPr>
              <a:t>a</a:t>
            </a:r>
            <a:r>
              <a:rPr lang="pl-PL" spc="-295" dirty="0" err="1">
                <a:latin typeface="Arial Rounded MT Bold" panose="020F0704030504030204" pitchFamily="34" charset="0"/>
              </a:rPr>
              <a:t>r</a:t>
            </a:r>
            <a:r>
              <a:rPr lang="pl-PL" spc="-140" dirty="0" err="1">
                <a:latin typeface="Arial Rounded MT Bold" panose="020F0704030504030204" pitchFamily="34" charset="0"/>
              </a:rPr>
              <a:t>e</a:t>
            </a:r>
            <a:r>
              <a:rPr lang="en-US" spc="-140" dirty="0">
                <a:latin typeface="Arial Rounded MT Bold" panose="020F0704030504030204" pitchFamily="34" charset="0"/>
              </a:rPr>
              <a:t> </a:t>
            </a:r>
            <a:r>
              <a:rPr lang="pl-PL" spc="-560" dirty="0">
                <a:latin typeface="Arial Rounded MT Bold" panose="020F0704030504030204" pitchFamily="34" charset="0"/>
              </a:rPr>
              <a:t> </a:t>
            </a:r>
            <a:r>
              <a:rPr lang="pl-PL" spc="-120" dirty="0">
                <a:latin typeface="Arial Rounded MT Bold" panose="020F0704030504030204" pitchFamily="34" charset="0"/>
              </a:rPr>
              <a:t>E</a:t>
            </a:r>
            <a:r>
              <a:rPr lang="pl-PL" spc="-85" dirty="0">
                <a:latin typeface="Arial Rounded MT Bold" panose="020F0704030504030204" pitchFamily="34" charset="0"/>
              </a:rPr>
              <a:t>n</a:t>
            </a:r>
            <a:r>
              <a:rPr lang="pl-PL" spc="-160" dirty="0">
                <a:latin typeface="Arial Rounded MT Bold" panose="020F0704030504030204" pitchFamily="34" charset="0"/>
              </a:rPr>
              <a:t>e</a:t>
            </a:r>
            <a:r>
              <a:rPr lang="pl-PL" spc="-295" dirty="0">
                <a:latin typeface="Arial Rounded MT Bold" panose="020F0704030504030204" pitchFamily="34" charset="0"/>
              </a:rPr>
              <a:t>r</a:t>
            </a:r>
            <a:r>
              <a:rPr lang="pl-PL" spc="85" dirty="0">
                <a:latin typeface="Arial Rounded MT Bold" panose="020F0704030504030204" pitchFamily="34" charset="0"/>
              </a:rPr>
              <a:t>g</a:t>
            </a:r>
            <a:r>
              <a:rPr lang="pl-PL" spc="25" dirty="0">
                <a:latin typeface="Arial Rounded MT Bold" panose="020F0704030504030204" pitchFamily="34" charset="0"/>
              </a:rPr>
              <a:t>y</a:t>
            </a:r>
            <a:r>
              <a:rPr lang="pl-PL" spc="-675" dirty="0">
                <a:latin typeface="Arial Rounded MT Bold" panose="020F0704030504030204" pitchFamily="34" charset="0"/>
              </a:rPr>
              <a:t> </a:t>
            </a:r>
            <a:r>
              <a:rPr lang="en-US" spc="-675" dirty="0">
                <a:latin typeface="Arial Rounded MT Bold" panose="020F0704030504030204" pitchFamily="34" charset="0"/>
              </a:rPr>
              <a:t> </a:t>
            </a:r>
            <a:r>
              <a:rPr lang="pl-PL" spc="-60" dirty="0" err="1">
                <a:latin typeface="Arial Rounded MT Bold" panose="020F0704030504030204" pitchFamily="34" charset="0"/>
              </a:rPr>
              <a:t>P</a:t>
            </a:r>
            <a:r>
              <a:rPr lang="pl-PL" spc="-295" dirty="0" err="1">
                <a:latin typeface="Arial Rounded MT Bold" panose="020F0704030504030204" pitchFamily="34" charset="0"/>
              </a:rPr>
              <a:t>r</a:t>
            </a:r>
            <a:r>
              <a:rPr lang="pl-PL" spc="-125" dirty="0" err="1">
                <a:latin typeface="Arial Rounded MT Bold" panose="020F0704030504030204" pitchFamily="34" charset="0"/>
              </a:rPr>
              <a:t>o</a:t>
            </a:r>
            <a:r>
              <a:rPr lang="pl-PL" spc="-135" dirty="0" err="1">
                <a:latin typeface="Arial Rounded MT Bold" panose="020F0704030504030204" pitchFamily="34" charset="0"/>
              </a:rPr>
              <a:t>b</a:t>
            </a:r>
            <a:r>
              <a:rPr lang="pl-PL" spc="-295" dirty="0" err="1">
                <a:latin typeface="Arial Rounded MT Bold" panose="020F0704030504030204" pitchFamily="34" charset="0"/>
              </a:rPr>
              <a:t>l</a:t>
            </a:r>
            <a:r>
              <a:rPr lang="pl-PL" spc="-160" dirty="0" err="1">
                <a:latin typeface="Arial Rounded MT Bold" panose="020F0704030504030204" pitchFamily="34" charset="0"/>
              </a:rPr>
              <a:t>e</a:t>
            </a:r>
            <a:r>
              <a:rPr lang="pl-PL" spc="-235" dirty="0" err="1">
                <a:latin typeface="Arial Rounded MT Bold" panose="020F0704030504030204" pitchFamily="34" charset="0"/>
              </a:rPr>
              <a:t>m</a:t>
            </a:r>
            <a:r>
              <a:rPr lang="pl-PL" spc="170" dirty="0" err="1">
                <a:latin typeface="Arial Rounded MT Bold" panose="020F0704030504030204" pitchFamily="34" charset="0"/>
              </a:rPr>
              <a:t>s</a:t>
            </a:r>
            <a:r>
              <a:rPr lang="pl-PL" spc="445" dirty="0">
                <a:latin typeface="Arial Rounded MT Bold" panose="020F0704030504030204" pitchFamily="34" charset="0"/>
              </a:rPr>
              <a:t>?</a:t>
            </a:r>
          </a:p>
        </p:txBody>
      </p:sp>
      <p:grpSp>
        <p:nvGrpSpPr>
          <p:cNvPr id="5" name="object 5">
            <a:extLst>
              <a:ext uri="{FF2B5EF4-FFF2-40B4-BE49-F238E27FC236}">
                <a16:creationId xmlns:a16="http://schemas.microsoft.com/office/drawing/2014/main" id="{D3B8453F-0605-4290-AC34-73F6C929E7BF}"/>
              </a:ext>
            </a:extLst>
          </p:cNvPr>
          <p:cNvGrpSpPr/>
          <p:nvPr/>
        </p:nvGrpSpPr>
        <p:grpSpPr>
          <a:xfrm>
            <a:off x="1077456" y="3670565"/>
            <a:ext cx="8065830" cy="811893"/>
            <a:chOff x="1647824" y="3461146"/>
            <a:chExt cx="8143875" cy="790575"/>
          </a:xfrm>
        </p:grpSpPr>
        <p:sp>
          <p:nvSpPr>
            <p:cNvPr id="6" name="object 6">
              <a:extLst>
                <a:ext uri="{FF2B5EF4-FFF2-40B4-BE49-F238E27FC236}">
                  <a16:creationId xmlns:a16="http://schemas.microsoft.com/office/drawing/2014/main" id="{D11946FA-E68D-4EBD-BD3D-7232A4F72E2F}"/>
                </a:ext>
              </a:extLst>
            </p:cNvPr>
            <p:cNvSpPr/>
            <p:nvPr/>
          </p:nvSpPr>
          <p:spPr>
            <a:xfrm>
              <a:off x="1647812" y="3651656"/>
              <a:ext cx="8143875" cy="600075"/>
            </a:xfrm>
            <a:custGeom>
              <a:avLst/>
              <a:gdLst/>
              <a:ahLst/>
              <a:cxnLst/>
              <a:rect l="l" t="t" r="r" b="b"/>
              <a:pathLst>
                <a:path w="8143875" h="600075">
                  <a:moveTo>
                    <a:pt x="8143875" y="5943"/>
                  </a:moveTo>
                  <a:lnTo>
                    <a:pt x="2002193" y="5943"/>
                  </a:lnTo>
                  <a:lnTo>
                    <a:pt x="2002193" y="0"/>
                  </a:lnTo>
                  <a:lnTo>
                    <a:pt x="1973618" y="0"/>
                  </a:lnTo>
                  <a:lnTo>
                    <a:pt x="1973618" y="5943"/>
                  </a:lnTo>
                  <a:lnTo>
                    <a:pt x="0" y="5943"/>
                  </a:lnTo>
                  <a:lnTo>
                    <a:pt x="0" y="34518"/>
                  </a:lnTo>
                  <a:lnTo>
                    <a:pt x="1973618" y="34518"/>
                  </a:lnTo>
                  <a:lnTo>
                    <a:pt x="1973618" y="600075"/>
                  </a:lnTo>
                  <a:lnTo>
                    <a:pt x="2002193" y="600075"/>
                  </a:lnTo>
                  <a:lnTo>
                    <a:pt x="2002193" y="34518"/>
                  </a:lnTo>
                  <a:lnTo>
                    <a:pt x="8143875" y="34518"/>
                  </a:lnTo>
                  <a:lnTo>
                    <a:pt x="8143875" y="5943"/>
                  </a:lnTo>
                  <a:close/>
                </a:path>
              </a:pathLst>
            </a:custGeom>
            <a:solidFill>
              <a:srgbClr val="150099"/>
            </a:solidFill>
          </p:spPr>
          <p:txBody>
            <a:bodyPr wrap="square" lIns="0" tIns="0" rIns="0" bIns="0" rtlCol="0"/>
            <a:lstStyle/>
            <a:p>
              <a:endParaRPr/>
            </a:p>
          </p:txBody>
        </p:sp>
        <p:sp>
          <p:nvSpPr>
            <p:cNvPr id="7" name="object 7">
              <a:extLst>
                <a:ext uri="{FF2B5EF4-FFF2-40B4-BE49-F238E27FC236}">
                  <a16:creationId xmlns:a16="http://schemas.microsoft.com/office/drawing/2014/main" id="{3E880115-CC79-46F9-9D5B-E4311132CF80}"/>
                </a:ext>
              </a:extLst>
            </p:cNvPr>
            <p:cNvSpPr/>
            <p:nvPr/>
          </p:nvSpPr>
          <p:spPr>
            <a:xfrm>
              <a:off x="3452812" y="3465909"/>
              <a:ext cx="371475" cy="381000"/>
            </a:xfrm>
            <a:custGeom>
              <a:avLst/>
              <a:gdLst/>
              <a:ahLst/>
              <a:cxnLst/>
              <a:rect l="l" t="t" r="r" b="b"/>
              <a:pathLst>
                <a:path w="371475" h="381000">
                  <a:moveTo>
                    <a:pt x="322527" y="380999"/>
                  </a:moveTo>
                  <a:lnTo>
                    <a:pt x="48947" y="380999"/>
                  </a:lnTo>
                  <a:lnTo>
                    <a:pt x="45540" y="380664"/>
                  </a:lnTo>
                  <a:lnTo>
                    <a:pt x="10739" y="360577"/>
                  </a:lnTo>
                  <a:lnTo>
                    <a:pt x="0" y="332052"/>
                  </a:lnTo>
                  <a:lnTo>
                    <a:pt x="0" y="328612"/>
                  </a:lnTo>
                  <a:lnTo>
                    <a:pt x="0" y="48947"/>
                  </a:lnTo>
                  <a:lnTo>
                    <a:pt x="17776" y="12911"/>
                  </a:lnTo>
                  <a:lnTo>
                    <a:pt x="48947" y="0"/>
                  </a:lnTo>
                  <a:lnTo>
                    <a:pt x="322527" y="0"/>
                  </a:lnTo>
                  <a:lnTo>
                    <a:pt x="358563" y="17776"/>
                  </a:lnTo>
                  <a:lnTo>
                    <a:pt x="371474" y="48947"/>
                  </a:lnTo>
                  <a:lnTo>
                    <a:pt x="371474" y="332052"/>
                  </a:lnTo>
                  <a:lnTo>
                    <a:pt x="353698" y="368088"/>
                  </a:lnTo>
                  <a:lnTo>
                    <a:pt x="325934" y="380664"/>
                  </a:lnTo>
                  <a:lnTo>
                    <a:pt x="322527" y="380999"/>
                  </a:lnTo>
                  <a:close/>
                </a:path>
              </a:pathLst>
            </a:custGeom>
            <a:solidFill>
              <a:srgbClr val="110080"/>
            </a:solidFill>
          </p:spPr>
          <p:txBody>
            <a:bodyPr wrap="square" lIns="0" tIns="0" rIns="0" bIns="0" rtlCol="0"/>
            <a:lstStyle/>
            <a:p>
              <a:endParaRPr/>
            </a:p>
          </p:txBody>
        </p:sp>
        <p:sp>
          <p:nvSpPr>
            <p:cNvPr id="8" name="object 8">
              <a:extLst>
                <a:ext uri="{FF2B5EF4-FFF2-40B4-BE49-F238E27FC236}">
                  <a16:creationId xmlns:a16="http://schemas.microsoft.com/office/drawing/2014/main" id="{8FE586C0-7EB8-44AF-A7DA-9B3DF25DDDAA}"/>
                </a:ext>
              </a:extLst>
            </p:cNvPr>
            <p:cNvSpPr/>
            <p:nvPr/>
          </p:nvSpPr>
          <p:spPr>
            <a:xfrm>
              <a:off x="3452812" y="3465909"/>
              <a:ext cx="371475" cy="381000"/>
            </a:xfrm>
            <a:custGeom>
              <a:avLst/>
              <a:gdLst/>
              <a:ahLst/>
              <a:cxnLst/>
              <a:rect l="l" t="t" r="r" b="b"/>
              <a:pathLst>
                <a:path w="371475" h="381000">
                  <a:moveTo>
                    <a:pt x="0" y="328612"/>
                  </a:moveTo>
                  <a:lnTo>
                    <a:pt x="0" y="52387"/>
                  </a:lnTo>
                  <a:lnTo>
                    <a:pt x="0" y="48947"/>
                  </a:lnTo>
                  <a:lnTo>
                    <a:pt x="335" y="45540"/>
                  </a:lnTo>
                  <a:lnTo>
                    <a:pt x="1006" y="42167"/>
                  </a:lnTo>
                  <a:lnTo>
                    <a:pt x="1677" y="38793"/>
                  </a:lnTo>
                  <a:lnTo>
                    <a:pt x="2671" y="35517"/>
                  </a:lnTo>
                  <a:lnTo>
                    <a:pt x="3987" y="32339"/>
                  </a:lnTo>
                  <a:lnTo>
                    <a:pt x="5304" y="29161"/>
                  </a:lnTo>
                  <a:lnTo>
                    <a:pt x="6917" y="26142"/>
                  </a:lnTo>
                  <a:lnTo>
                    <a:pt x="8828" y="23282"/>
                  </a:lnTo>
                  <a:lnTo>
                    <a:pt x="10739" y="20422"/>
                  </a:lnTo>
                  <a:lnTo>
                    <a:pt x="12911" y="17776"/>
                  </a:lnTo>
                  <a:lnTo>
                    <a:pt x="15343" y="15343"/>
                  </a:lnTo>
                  <a:lnTo>
                    <a:pt x="17776" y="12911"/>
                  </a:lnTo>
                  <a:lnTo>
                    <a:pt x="52387" y="0"/>
                  </a:lnTo>
                  <a:lnTo>
                    <a:pt x="319087" y="0"/>
                  </a:lnTo>
                  <a:lnTo>
                    <a:pt x="322527" y="0"/>
                  </a:lnTo>
                  <a:lnTo>
                    <a:pt x="325934" y="335"/>
                  </a:lnTo>
                  <a:lnTo>
                    <a:pt x="329307" y="1006"/>
                  </a:lnTo>
                  <a:lnTo>
                    <a:pt x="332681" y="1677"/>
                  </a:lnTo>
                  <a:lnTo>
                    <a:pt x="362646" y="23282"/>
                  </a:lnTo>
                  <a:lnTo>
                    <a:pt x="364557" y="26142"/>
                  </a:lnTo>
                  <a:lnTo>
                    <a:pt x="366170" y="29161"/>
                  </a:lnTo>
                  <a:lnTo>
                    <a:pt x="367487" y="32339"/>
                  </a:lnTo>
                  <a:lnTo>
                    <a:pt x="368803" y="35517"/>
                  </a:lnTo>
                  <a:lnTo>
                    <a:pt x="371474" y="52387"/>
                  </a:lnTo>
                  <a:lnTo>
                    <a:pt x="371474" y="328612"/>
                  </a:lnTo>
                  <a:lnTo>
                    <a:pt x="367487" y="348660"/>
                  </a:lnTo>
                  <a:lnTo>
                    <a:pt x="366170" y="351838"/>
                  </a:lnTo>
                  <a:lnTo>
                    <a:pt x="364557" y="354857"/>
                  </a:lnTo>
                  <a:lnTo>
                    <a:pt x="362646" y="357717"/>
                  </a:lnTo>
                  <a:lnTo>
                    <a:pt x="360735" y="360577"/>
                  </a:lnTo>
                  <a:lnTo>
                    <a:pt x="339135" y="377012"/>
                  </a:lnTo>
                  <a:lnTo>
                    <a:pt x="335957" y="378328"/>
                  </a:lnTo>
                  <a:lnTo>
                    <a:pt x="319087" y="380999"/>
                  </a:lnTo>
                  <a:lnTo>
                    <a:pt x="52387" y="380999"/>
                  </a:lnTo>
                  <a:lnTo>
                    <a:pt x="32339" y="377012"/>
                  </a:lnTo>
                  <a:lnTo>
                    <a:pt x="29161" y="375695"/>
                  </a:lnTo>
                  <a:lnTo>
                    <a:pt x="8828" y="357717"/>
                  </a:lnTo>
                  <a:lnTo>
                    <a:pt x="6917" y="354857"/>
                  </a:lnTo>
                  <a:lnTo>
                    <a:pt x="5304" y="351838"/>
                  </a:lnTo>
                  <a:lnTo>
                    <a:pt x="3987" y="348660"/>
                  </a:lnTo>
                  <a:lnTo>
                    <a:pt x="2671" y="345482"/>
                  </a:lnTo>
                  <a:lnTo>
                    <a:pt x="1677" y="342206"/>
                  </a:lnTo>
                  <a:lnTo>
                    <a:pt x="1006" y="338832"/>
                  </a:lnTo>
                  <a:lnTo>
                    <a:pt x="335" y="335459"/>
                  </a:lnTo>
                  <a:lnTo>
                    <a:pt x="0" y="332052"/>
                  </a:lnTo>
                  <a:lnTo>
                    <a:pt x="0" y="328612"/>
                  </a:lnTo>
                  <a:close/>
                </a:path>
              </a:pathLst>
            </a:custGeom>
            <a:ln w="9524">
              <a:solidFill>
                <a:srgbClr val="150099"/>
              </a:solidFill>
            </a:ln>
          </p:spPr>
          <p:txBody>
            <a:bodyPr wrap="square" lIns="0" tIns="0" rIns="0" bIns="0" rtlCol="0"/>
            <a:lstStyle/>
            <a:p>
              <a:endParaRPr/>
            </a:p>
          </p:txBody>
        </p:sp>
      </p:grpSp>
      <p:sp>
        <p:nvSpPr>
          <p:cNvPr id="9" name="object 9">
            <a:extLst>
              <a:ext uri="{FF2B5EF4-FFF2-40B4-BE49-F238E27FC236}">
                <a16:creationId xmlns:a16="http://schemas.microsoft.com/office/drawing/2014/main" id="{0788D879-A67B-42DA-B64C-2886DD8FBAB4}"/>
              </a:ext>
            </a:extLst>
          </p:cNvPr>
          <p:cNvSpPr txBox="1"/>
          <p:nvPr/>
        </p:nvSpPr>
        <p:spPr>
          <a:xfrm>
            <a:off x="2994907" y="3639680"/>
            <a:ext cx="150311" cy="391143"/>
          </a:xfrm>
          <a:prstGeom prst="rect">
            <a:avLst/>
          </a:prstGeom>
        </p:spPr>
        <p:txBody>
          <a:bodyPr vert="horz" wrap="square" lIns="0" tIns="11430" rIns="0" bIns="0" rtlCol="0">
            <a:spAutoFit/>
          </a:bodyPr>
          <a:lstStyle/>
          <a:p>
            <a:pPr marL="12701">
              <a:spcBef>
                <a:spcPts val="90"/>
              </a:spcBef>
            </a:pPr>
            <a:r>
              <a:rPr sz="2400" spc="-270" dirty="0">
                <a:solidFill>
                  <a:schemeClr val="bg1"/>
                </a:solidFill>
                <a:latin typeface="Trebuchet MS"/>
                <a:cs typeface="Trebuchet MS"/>
              </a:rPr>
              <a:t>1</a:t>
            </a:r>
            <a:endParaRPr sz="2400">
              <a:solidFill>
                <a:schemeClr val="bg1"/>
              </a:solidFill>
              <a:latin typeface="Trebuchet MS"/>
              <a:cs typeface="Trebuchet MS"/>
            </a:endParaRPr>
          </a:p>
        </p:txBody>
      </p:sp>
      <p:sp>
        <p:nvSpPr>
          <p:cNvPr id="10" name="object 10">
            <a:extLst>
              <a:ext uri="{FF2B5EF4-FFF2-40B4-BE49-F238E27FC236}">
                <a16:creationId xmlns:a16="http://schemas.microsoft.com/office/drawing/2014/main" id="{7F5E4BFD-35ED-42DC-BCA5-05FB963C5CF8}"/>
              </a:ext>
            </a:extLst>
          </p:cNvPr>
          <p:cNvSpPr txBox="1"/>
          <p:nvPr/>
        </p:nvSpPr>
        <p:spPr>
          <a:xfrm>
            <a:off x="2091666" y="4591640"/>
            <a:ext cx="1935799" cy="328587"/>
          </a:xfrm>
          <a:prstGeom prst="rect">
            <a:avLst/>
          </a:prstGeom>
        </p:spPr>
        <p:txBody>
          <a:bodyPr vert="horz" wrap="square" lIns="0" tIns="12065" rIns="0" bIns="0" rtlCol="0">
            <a:spAutoFit/>
          </a:bodyPr>
          <a:lstStyle/>
          <a:p>
            <a:pPr marL="12701">
              <a:spcBef>
                <a:spcPts val="95"/>
              </a:spcBef>
            </a:pPr>
            <a:r>
              <a:rPr sz="2000" spc="-170" dirty="0">
                <a:latin typeface="Trebuchet MS"/>
                <a:cs typeface="Trebuchet MS"/>
              </a:rPr>
              <a:t>R</a:t>
            </a:r>
            <a:r>
              <a:rPr sz="2000" spc="-95" dirty="0">
                <a:latin typeface="Trebuchet MS"/>
                <a:cs typeface="Trebuchet MS"/>
              </a:rPr>
              <a:t>e</a:t>
            </a:r>
            <a:r>
              <a:rPr sz="2000" spc="35" dirty="0">
                <a:latin typeface="Trebuchet MS"/>
                <a:cs typeface="Trebuchet MS"/>
              </a:rPr>
              <a:t>s</a:t>
            </a:r>
            <a:r>
              <a:rPr sz="2000" spc="-80" dirty="0">
                <a:latin typeface="Trebuchet MS"/>
                <a:cs typeface="Trebuchet MS"/>
              </a:rPr>
              <a:t>o</a:t>
            </a:r>
            <a:r>
              <a:rPr sz="2000" spc="-95" dirty="0">
                <a:latin typeface="Trebuchet MS"/>
                <a:cs typeface="Trebuchet MS"/>
              </a:rPr>
              <a:t>u</a:t>
            </a:r>
            <a:r>
              <a:rPr sz="2000" spc="-235" dirty="0">
                <a:latin typeface="Trebuchet MS"/>
                <a:cs typeface="Trebuchet MS"/>
              </a:rPr>
              <a:t>r</a:t>
            </a:r>
            <a:r>
              <a:rPr sz="2000" spc="-70" dirty="0">
                <a:latin typeface="Trebuchet MS"/>
                <a:cs typeface="Trebuchet MS"/>
              </a:rPr>
              <a:t>c</a:t>
            </a:r>
            <a:r>
              <a:rPr sz="2000" spc="-85" dirty="0">
                <a:latin typeface="Trebuchet MS"/>
                <a:cs typeface="Trebuchet MS"/>
              </a:rPr>
              <a:t>e</a:t>
            </a:r>
            <a:r>
              <a:rPr sz="2000" spc="-290" dirty="0">
                <a:latin typeface="Trebuchet MS"/>
                <a:cs typeface="Trebuchet MS"/>
              </a:rPr>
              <a:t> </a:t>
            </a:r>
            <a:r>
              <a:rPr sz="2000" spc="-80" dirty="0">
                <a:latin typeface="Trebuchet MS"/>
                <a:cs typeface="Trebuchet MS"/>
              </a:rPr>
              <a:t>D</a:t>
            </a:r>
            <a:r>
              <a:rPr sz="2000" spc="-95" dirty="0">
                <a:latin typeface="Trebuchet MS"/>
                <a:cs typeface="Trebuchet MS"/>
              </a:rPr>
              <a:t>e</a:t>
            </a:r>
            <a:r>
              <a:rPr sz="2000" spc="-120" dirty="0">
                <a:latin typeface="Trebuchet MS"/>
                <a:cs typeface="Trebuchet MS"/>
              </a:rPr>
              <a:t>p</a:t>
            </a:r>
            <a:r>
              <a:rPr sz="2000" spc="-195" dirty="0">
                <a:latin typeface="Trebuchet MS"/>
                <a:cs typeface="Trebuchet MS"/>
              </a:rPr>
              <a:t>l</a:t>
            </a:r>
            <a:r>
              <a:rPr sz="2000" spc="-95" dirty="0">
                <a:latin typeface="Trebuchet MS"/>
                <a:cs typeface="Trebuchet MS"/>
              </a:rPr>
              <a:t>e</a:t>
            </a:r>
            <a:r>
              <a:rPr sz="2000" spc="-250" dirty="0">
                <a:latin typeface="Trebuchet MS"/>
                <a:cs typeface="Trebuchet MS"/>
              </a:rPr>
              <a:t>t</a:t>
            </a:r>
            <a:r>
              <a:rPr sz="2000" spc="-175" dirty="0">
                <a:latin typeface="Trebuchet MS"/>
                <a:cs typeface="Trebuchet MS"/>
              </a:rPr>
              <a:t>i</a:t>
            </a:r>
            <a:r>
              <a:rPr sz="2000" spc="-80" dirty="0">
                <a:latin typeface="Trebuchet MS"/>
                <a:cs typeface="Trebuchet MS"/>
              </a:rPr>
              <a:t>o</a:t>
            </a:r>
            <a:r>
              <a:rPr sz="2000" spc="-45" dirty="0">
                <a:latin typeface="Trebuchet MS"/>
                <a:cs typeface="Trebuchet MS"/>
              </a:rPr>
              <a:t>n</a:t>
            </a:r>
            <a:endParaRPr sz="2000">
              <a:latin typeface="Trebuchet MS"/>
              <a:cs typeface="Trebuchet MS"/>
            </a:endParaRPr>
          </a:p>
        </p:txBody>
      </p:sp>
      <p:sp>
        <p:nvSpPr>
          <p:cNvPr id="11" name="object 11">
            <a:extLst>
              <a:ext uri="{FF2B5EF4-FFF2-40B4-BE49-F238E27FC236}">
                <a16:creationId xmlns:a16="http://schemas.microsoft.com/office/drawing/2014/main" id="{7B818EA2-57C5-4126-86F8-2D9F09E3515E}"/>
              </a:ext>
            </a:extLst>
          </p:cNvPr>
          <p:cNvSpPr txBox="1"/>
          <p:nvPr/>
        </p:nvSpPr>
        <p:spPr>
          <a:xfrm>
            <a:off x="1231441" y="5018792"/>
            <a:ext cx="3611856" cy="939470"/>
          </a:xfrm>
          <a:prstGeom prst="rect">
            <a:avLst/>
          </a:prstGeom>
        </p:spPr>
        <p:txBody>
          <a:bodyPr vert="horz" wrap="square" lIns="0" tIns="7620" rIns="0" bIns="0" rtlCol="0">
            <a:spAutoFit/>
          </a:bodyPr>
          <a:lstStyle/>
          <a:p>
            <a:pPr marL="12701" marR="5081" indent="-19051" algn="ctr">
              <a:lnSpc>
                <a:spcPct val="127000"/>
              </a:lnSpc>
              <a:spcBef>
                <a:spcPts val="60"/>
              </a:spcBef>
            </a:pPr>
            <a:r>
              <a:rPr sz="1600" spc="-100" dirty="0">
                <a:latin typeface="Trebuchet MS"/>
                <a:cs typeface="Trebuchet MS"/>
              </a:rPr>
              <a:t>The </a:t>
            </a:r>
            <a:r>
              <a:rPr sz="1600" spc="-75" dirty="0">
                <a:latin typeface="Trebuchet MS"/>
                <a:cs typeface="Trebuchet MS"/>
              </a:rPr>
              <a:t>Earth's </a:t>
            </a:r>
            <a:r>
              <a:rPr sz="1600" spc="-110" dirty="0">
                <a:latin typeface="Trebuchet MS"/>
                <a:cs typeface="Trebuchet MS"/>
              </a:rPr>
              <a:t>reserves </a:t>
            </a:r>
            <a:r>
              <a:rPr sz="1600" spc="-85" dirty="0">
                <a:latin typeface="Trebuchet MS"/>
                <a:cs typeface="Trebuchet MS"/>
              </a:rPr>
              <a:t>of </a:t>
            </a:r>
            <a:r>
              <a:rPr sz="1600" spc="-100" dirty="0">
                <a:latin typeface="Trebuchet MS"/>
                <a:cs typeface="Trebuchet MS"/>
              </a:rPr>
              <a:t>fossil </a:t>
            </a:r>
            <a:r>
              <a:rPr sz="1600" spc="-125" dirty="0">
                <a:latin typeface="Trebuchet MS"/>
                <a:cs typeface="Trebuchet MS"/>
              </a:rPr>
              <a:t>fuels </a:t>
            </a:r>
            <a:r>
              <a:rPr sz="1600" spc="-140" dirty="0">
                <a:latin typeface="Trebuchet MS"/>
                <a:cs typeface="Trebuchet MS"/>
              </a:rPr>
              <a:t>are </a:t>
            </a:r>
            <a:r>
              <a:rPr sz="1600" spc="-145" dirty="0">
                <a:latin typeface="Trebuchet MS"/>
                <a:cs typeface="Trebuchet MS"/>
              </a:rPr>
              <a:t>running </a:t>
            </a:r>
            <a:r>
              <a:rPr sz="1600" spc="-140" dirty="0">
                <a:latin typeface="Trebuchet MS"/>
                <a:cs typeface="Trebuchet MS"/>
              </a:rPr>
              <a:t> </a:t>
            </a:r>
            <a:r>
              <a:rPr sz="1600" spc="-65" dirty="0">
                <a:latin typeface="Trebuchet MS"/>
                <a:cs typeface="Trebuchet MS"/>
              </a:rPr>
              <a:t>o</a:t>
            </a:r>
            <a:r>
              <a:rPr sz="1600" spc="-155" dirty="0">
                <a:latin typeface="Trebuchet MS"/>
                <a:cs typeface="Trebuchet MS"/>
              </a:rPr>
              <a:t>u</a:t>
            </a:r>
            <a:r>
              <a:rPr sz="1600" spc="-140" dirty="0">
                <a:latin typeface="Trebuchet MS"/>
                <a:cs typeface="Trebuchet MS"/>
              </a:rPr>
              <a:t>t</a:t>
            </a:r>
            <a:r>
              <a:rPr sz="1600" spc="-210" dirty="0">
                <a:latin typeface="Trebuchet MS"/>
                <a:cs typeface="Trebuchet MS"/>
              </a:rPr>
              <a:t>,</a:t>
            </a:r>
            <a:r>
              <a:rPr sz="1600" spc="-165" dirty="0">
                <a:latin typeface="Trebuchet MS"/>
                <a:cs typeface="Trebuchet MS"/>
              </a:rPr>
              <a:t> </a:t>
            </a:r>
            <a:r>
              <a:rPr sz="1600" spc="-120" dirty="0">
                <a:latin typeface="Trebuchet MS"/>
                <a:cs typeface="Trebuchet MS"/>
              </a:rPr>
              <a:t>a</a:t>
            </a:r>
            <a:r>
              <a:rPr sz="1600" spc="-155" dirty="0">
                <a:latin typeface="Trebuchet MS"/>
                <a:cs typeface="Trebuchet MS"/>
              </a:rPr>
              <a:t>n</a:t>
            </a:r>
            <a:r>
              <a:rPr sz="1600" spc="-55" dirty="0">
                <a:latin typeface="Trebuchet MS"/>
                <a:cs typeface="Trebuchet MS"/>
              </a:rPr>
              <a:t>d</a:t>
            </a:r>
            <a:r>
              <a:rPr sz="1600" spc="-175" dirty="0">
                <a:latin typeface="Trebuchet MS"/>
                <a:cs typeface="Trebuchet MS"/>
              </a:rPr>
              <a:t> </a:t>
            </a:r>
            <a:r>
              <a:rPr sz="1600" spc="-140" dirty="0">
                <a:latin typeface="Trebuchet MS"/>
                <a:cs typeface="Trebuchet MS"/>
              </a:rPr>
              <a:t>t</a:t>
            </a:r>
            <a:r>
              <a:rPr sz="1600" spc="-155" dirty="0">
                <a:latin typeface="Trebuchet MS"/>
                <a:cs typeface="Trebuchet MS"/>
              </a:rPr>
              <a:t>h</a:t>
            </a:r>
            <a:r>
              <a:rPr sz="1600" spc="-190" dirty="0">
                <a:latin typeface="Trebuchet MS"/>
                <a:cs typeface="Trebuchet MS"/>
              </a:rPr>
              <a:t>i</a:t>
            </a:r>
            <a:r>
              <a:rPr sz="1600" spc="55" dirty="0">
                <a:latin typeface="Trebuchet MS"/>
                <a:cs typeface="Trebuchet MS"/>
              </a:rPr>
              <a:t>s</a:t>
            </a:r>
            <a:r>
              <a:rPr sz="1600" spc="-195" dirty="0">
                <a:latin typeface="Trebuchet MS"/>
                <a:cs typeface="Trebuchet MS"/>
              </a:rPr>
              <a:t> </a:t>
            </a:r>
            <a:r>
              <a:rPr sz="1600" spc="-95" dirty="0">
                <a:latin typeface="Trebuchet MS"/>
                <a:cs typeface="Trebuchet MS"/>
              </a:rPr>
              <a:t>w</a:t>
            </a:r>
            <a:r>
              <a:rPr sz="1600" spc="-190" dirty="0">
                <a:latin typeface="Trebuchet MS"/>
                <a:cs typeface="Trebuchet MS"/>
              </a:rPr>
              <a:t>i</a:t>
            </a:r>
            <a:r>
              <a:rPr sz="1600" spc="-204" dirty="0">
                <a:latin typeface="Trebuchet MS"/>
                <a:cs typeface="Trebuchet MS"/>
              </a:rPr>
              <a:t>l</a:t>
            </a:r>
            <a:r>
              <a:rPr sz="1600" spc="-155" dirty="0">
                <a:latin typeface="Trebuchet MS"/>
                <a:cs typeface="Trebuchet MS"/>
              </a:rPr>
              <a:t>l</a:t>
            </a:r>
            <a:r>
              <a:rPr sz="1600" spc="-185" dirty="0">
                <a:latin typeface="Trebuchet MS"/>
                <a:cs typeface="Trebuchet MS"/>
              </a:rPr>
              <a:t> </a:t>
            </a:r>
            <a:r>
              <a:rPr sz="1600" spc="-155" dirty="0">
                <a:latin typeface="Trebuchet MS"/>
                <a:cs typeface="Trebuchet MS"/>
              </a:rPr>
              <a:t>h</a:t>
            </a:r>
            <a:r>
              <a:rPr sz="1600" spc="-120" dirty="0">
                <a:latin typeface="Trebuchet MS"/>
                <a:cs typeface="Trebuchet MS"/>
              </a:rPr>
              <a:t>a</a:t>
            </a:r>
            <a:r>
              <a:rPr sz="1600" spc="-65" dirty="0">
                <a:latin typeface="Trebuchet MS"/>
                <a:cs typeface="Trebuchet MS"/>
              </a:rPr>
              <a:t>v</a:t>
            </a:r>
            <a:r>
              <a:rPr sz="1600" spc="-90" dirty="0">
                <a:latin typeface="Trebuchet MS"/>
                <a:cs typeface="Trebuchet MS"/>
              </a:rPr>
              <a:t>e</a:t>
            </a:r>
            <a:r>
              <a:rPr sz="1600" spc="-200" dirty="0">
                <a:latin typeface="Trebuchet MS"/>
                <a:cs typeface="Trebuchet MS"/>
              </a:rPr>
              <a:t> </a:t>
            </a:r>
            <a:r>
              <a:rPr sz="1600" spc="-155" dirty="0">
                <a:latin typeface="Trebuchet MS"/>
                <a:cs typeface="Trebuchet MS"/>
              </a:rPr>
              <a:t>en</a:t>
            </a:r>
            <a:r>
              <a:rPr sz="1600" spc="-65" dirty="0">
                <a:latin typeface="Trebuchet MS"/>
                <a:cs typeface="Trebuchet MS"/>
              </a:rPr>
              <a:t>o</a:t>
            </a:r>
            <a:r>
              <a:rPr sz="1600" spc="-200" dirty="0">
                <a:latin typeface="Trebuchet MS"/>
                <a:cs typeface="Trebuchet MS"/>
              </a:rPr>
              <a:t>r</a:t>
            </a:r>
            <a:r>
              <a:rPr sz="1600" spc="-235" dirty="0">
                <a:latin typeface="Trebuchet MS"/>
                <a:cs typeface="Trebuchet MS"/>
              </a:rPr>
              <a:t>m</a:t>
            </a:r>
            <a:r>
              <a:rPr sz="1600" spc="-65" dirty="0">
                <a:latin typeface="Trebuchet MS"/>
                <a:cs typeface="Trebuchet MS"/>
              </a:rPr>
              <a:t>o</a:t>
            </a:r>
            <a:r>
              <a:rPr sz="1600" spc="-155" dirty="0">
                <a:latin typeface="Trebuchet MS"/>
                <a:cs typeface="Trebuchet MS"/>
              </a:rPr>
              <a:t>u</a:t>
            </a:r>
            <a:r>
              <a:rPr sz="1600" spc="55" dirty="0">
                <a:latin typeface="Trebuchet MS"/>
                <a:cs typeface="Trebuchet MS"/>
              </a:rPr>
              <a:t>s</a:t>
            </a:r>
            <a:r>
              <a:rPr sz="1600" spc="-195" dirty="0">
                <a:latin typeface="Trebuchet MS"/>
                <a:cs typeface="Trebuchet MS"/>
              </a:rPr>
              <a:t> </a:t>
            </a:r>
            <a:r>
              <a:rPr sz="1600" spc="-190" dirty="0">
                <a:latin typeface="Trebuchet MS"/>
                <a:cs typeface="Trebuchet MS"/>
              </a:rPr>
              <a:t>i</a:t>
            </a:r>
            <a:r>
              <a:rPr sz="1600" spc="-235" dirty="0">
                <a:latin typeface="Trebuchet MS"/>
                <a:cs typeface="Trebuchet MS"/>
              </a:rPr>
              <a:t>m</a:t>
            </a:r>
            <a:r>
              <a:rPr sz="1600" spc="-170" dirty="0">
                <a:latin typeface="Trebuchet MS"/>
                <a:cs typeface="Trebuchet MS"/>
              </a:rPr>
              <a:t>p</a:t>
            </a:r>
            <a:r>
              <a:rPr sz="1600" spc="-120" dirty="0">
                <a:latin typeface="Trebuchet MS"/>
                <a:cs typeface="Trebuchet MS"/>
              </a:rPr>
              <a:t>a</a:t>
            </a:r>
            <a:r>
              <a:rPr sz="1600" spc="-75" dirty="0">
                <a:latin typeface="Trebuchet MS"/>
                <a:cs typeface="Trebuchet MS"/>
              </a:rPr>
              <a:t>c</a:t>
            </a:r>
            <a:r>
              <a:rPr sz="1600" spc="-140" dirty="0">
                <a:latin typeface="Trebuchet MS"/>
                <a:cs typeface="Trebuchet MS"/>
              </a:rPr>
              <a:t>t</a:t>
            </a:r>
            <a:r>
              <a:rPr sz="1600" spc="55" dirty="0">
                <a:latin typeface="Trebuchet MS"/>
                <a:cs typeface="Trebuchet MS"/>
              </a:rPr>
              <a:t>s</a:t>
            </a:r>
            <a:r>
              <a:rPr sz="1600" spc="-195" dirty="0">
                <a:latin typeface="Trebuchet MS"/>
                <a:cs typeface="Trebuchet MS"/>
              </a:rPr>
              <a:t> </a:t>
            </a:r>
            <a:r>
              <a:rPr sz="1600" spc="-65" dirty="0">
                <a:latin typeface="Trebuchet MS"/>
                <a:cs typeface="Trebuchet MS"/>
              </a:rPr>
              <a:t>o</a:t>
            </a:r>
            <a:r>
              <a:rPr sz="1600" spc="-85" dirty="0">
                <a:latin typeface="Trebuchet MS"/>
                <a:cs typeface="Trebuchet MS"/>
              </a:rPr>
              <a:t>n</a:t>
            </a:r>
            <a:r>
              <a:rPr sz="1600" spc="-204" dirty="0">
                <a:latin typeface="Trebuchet MS"/>
                <a:cs typeface="Trebuchet MS"/>
              </a:rPr>
              <a:t> </a:t>
            </a:r>
            <a:r>
              <a:rPr sz="1600" spc="-65" dirty="0">
                <a:latin typeface="Trebuchet MS"/>
                <a:cs typeface="Trebuchet MS"/>
              </a:rPr>
              <a:t>o</a:t>
            </a:r>
            <a:r>
              <a:rPr sz="1600" spc="-155" dirty="0">
                <a:latin typeface="Trebuchet MS"/>
                <a:cs typeface="Trebuchet MS"/>
              </a:rPr>
              <a:t>u</a:t>
            </a:r>
            <a:r>
              <a:rPr sz="1600" spc="-105" dirty="0">
                <a:latin typeface="Trebuchet MS"/>
                <a:cs typeface="Trebuchet MS"/>
              </a:rPr>
              <a:t>r  </a:t>
            </a:r>
            <a:r>
              <a:rPr sz="1600" spc="-95" dirty="0">
                <a:latin typeface="Trebuchet MS"/>
                <a:cs typeface="Trebuchet MS"/>
              </a:rPr>
              <a:t>d</a:t>
            </a:r>
            <a:r>
              <a:rPr sz="1600" spc="-120" dirty="0">
                <a:latin typeface="Trebuchet MS"/>
                <a:cs typeface="Trebuchet MS"/>
              </a:rPr>
              <a:t>a</a:t>
            </a:r>
            <a:r>
              <a:rPr sz="1600" spc="-190" dirty="0">
                <a:latin typeface="Trebuchet MS"/>
                <a:cs typeface="Trebuchet MS"/>
              </a:rPr>
              <a:t>i</a:t>
            </a:r>
            <a:r>
              <a:rPr sz="1600" spc="-204" dirty="0">
                <a:latin typeface="Trebuchet MS"/>
                <a:cs typeface="Trebuchet MS"/>
              </a:rPr>
              <a:t>l</a:t>
            </a:r>
            <a:r>
              <a:rPr sz="1600" spc="-40" dirty="0">
                <a:latin typeface="Trebuchet MS"/>
                <a:cs typeface="Trebuchet MS"/>
              </a:rPr>
              <a:t>y</a:t>
            </a:r>
            <a:r>
              <a:rPr sz="1600" spc="-165" dirty="0">
                <a:latin typeface="Trebuchet MS"/>
                <a:cs typeface="Trebuchet MS"/>
              </a:rPr>
              <a:t> </a:t>
            </a:r>
            <a:r>
              <a:rPr sz="1600" spc="-204" dirty="0">
                <a:latin typeface="Trebuchet MS"/>
                <a:cs typeface="Trebuchet MS"/>
              </a:rPr>
              <a:t>l</a:t>
            </a:r>
            <a:r>
              <a:rPr sz="1600" spc="-190" dirty="0">
                <a:latin typeface="Trebuchet MS"/>
                <a:cs typeface="Trebuchet MS"/>
              </a:rPr>
              <a:t>i</a:t>
            </a:r>
            <a:r>
              <a:rPr sz="1600" spc="-65" dirty="0">
                <a:latin typeface="Trebuchet MS"/>
                <a:cs typeface="Trebuchet MS"/>
              </a:rPr>
              <a:t>v</a:t>
            </a:r>
            <a:r>
              <a:rPr sz="1600" spc="-155" dirty="0">
                <a:latin typeface="Trebuchet MS"/>
                <a:cs typeface="Trebuchet MS"/>
              </a:rPr>
              <a:t>e</a:t>
            </a:r>
            <a:r>
              <a:rPr sz="1600" spc="-5" dirty="0">
                <a:latin typeface="Trebuchet MS"/>
                <a:cs typeface="Trebuchet MS"/>
              </a:rPr>
              <a:t>s</a:t>
            </a:r>
            <a:r>
              <a:rPr sz="1600" spc="-220" dirty="0">
                <a:latin typeface="Trebuchet MS"/>
                <a:cs typeface="Trebuchet MS"/>
              </a:rPr>
              <a:t>.</a:t>
            </a:r>
            <a:endParaRPr sz="1600" dirty="0">
              <a:latin typeface="Trebuchet MS"/>
              <a:cs typeface="Trebuchet MS"/>
            </a:endParaRPr>
          </a:p>
        </p:txBody>
      </p:sp>
      <p:grpSp>
        <p:nvGrpSpPr>
          <p:cNvPr id="12" name="object 12">
            <a:extLst>
              <a:ext uri="{FF2B5EF4-FFF2-40B4-BE49-F238E27FC236}">
                <a16:creationId xmlns:a16="http://schemas.microsoft.com/office/drawing/2014/main" id="{9FF44DCD-F0C2-48D1-B35C-BC8864CBB454}"/>
              </a:ext>
            </a:extLst>
          </p:cNvPr>
          <p:cNvGrpSpPr/>
          <p:nvPr/>
        </p:nvGrpSpPr>
        <p:grpSpPr>
          <a:xfrm>
            <a:off x="4954127" y="3263372"/>
            <a:ext cx="377349" cy="811893"/>
            <a:chOff x="5524499" y="3053953"/>
            <a:chExt cx="381000" cy="790575"/>
          </a:xfrm>
        </p:grpSpPr>
        <p:sp>
          <p:nvSpPr>
            <p:cNvPr id="13" name="object 13">
              <a:extLst>
                <a:ext uri="{FF2B5EF4-FFF2-40B4-BE49-F238E27FC236}">
                  <a16:creationId xmlns:a16="http://schemas.microsoft.com/office/drawing/2014/main" id="{1135B2A4-8A95-4EE1-888D-5D4B3CF70572}"/>
                </a:ext>
              </a:extLst>
            </p:cNvPr>
            <p:cNvSpPr/>
            <p:nvPr/>
          </p:nvSpPr>
          <p:spPr>
            <a:xfrm>
              <a:off x="5697884" y="3053953"/>
              <a:ext cx="38100" cy="600075"/>
            </a:xfrm>
            <a:custGeom>
              <a:avLst/>
              <a:gdLst/>
              <a:ahLst/>
              <a:cxnLst/>
              <a:rect l="l" t="t" r="r" b="b"/>
              <a:pathLst>
                <a:path w="38100" h="600075">
                  <a:moveTo>
                    <a:pt x="38099" y="600074"/>
                  </a:moveTo>
                  <a:lnTo>
                    <a:pt x="0" y="600074"/>
                  </a:lnTo>
                  <a:lnTo>
                    <a:pt x="0" y="0"/>
                  </a:lnTo>
                  <a:lnTo>
                    <a:pt x="38099" y="0"/>
                  </a:lnTo>
                  <a:lnTo>
                    <a:pt x="38099" y="600074"/>
                  </a:lnTo>
                  <a:close/>
                </a:path>
              </a:pathLst>
            </a:custGeom>
            <a:solidFill>
              <a:srgbClr val="150099"/>
            </a:solidFill>
          </p:spPr>
          <p:txBody>
            <a:bodyPr wrap="square" lIns="0" tIns="0" rIns="0" bIns="0" rtlCol="0"/>
            <a:lstStyle/>
            <a:p>
              <a:endParaRPr/>
            </a:p>
          </p:txBody>
        </p:sp>
        <p:sp>
          <p:nvSpPr>
            <p:cNvPr id="14" name="object 14">
              <a:extLst>
                <a:ext uri="{FF2B5EF4-FFF2-40B4-BE49-F238E27FC236}">
                  <a16:creationId xmlns:a16="http://schemas.microsoft.com/office/drawing/2014/main" id="{DB5BE853-4CA4-47B8-AE09-4B61CEB59B86}"/>
                </a:ext>
              </a:extLst>
            </p:cNvPr>
            <p:cNvSpPr/>
            <p:nvPr/>
          </p:nvSpPr>
          <p:spPr>
            <a:xfrm>
              <a:off x="5529262" y="3468290"/>
              <a:ext cx="371475" cy="371475"/>
            </a:xfrm>
            <a:custGeom>
              <a:avLst/>
              <a:gdLst/>
              <a:ahLst/>
              <a:cxnLst/>
              <a:rect l="l" t="t" r="r" b="b"/>
              <a:pathLst>
                <a:path w="371475" h="371475">
                  <a:moveTo>
                    <a:pt x="322527" y="371474"/>
                  </a:moveTo>
                  <a:lnTo>
                    <a:pt x="48947" y="371474"/>
                  </a:lnTo>
                  <a:lnTo>
                    <a:pt x="45540" y="371139"/>
                  </a:lnTo>
                  <a:lnTo>
                    <a:pt x="10739" y="351052"/>
                  </a:lnTo>
                  <a:lnTo>
                    <a:pt x="0" y="322527"/>
                  </a:lnTo>
                  <a:lnTo>
                    <a:pt x="0" y="319087"/>
                  </a:lnTo>
                  <a:lnTo>
                    <a:pt x="0" y="48947"/>
                  </a:lnTo>
                  <a:lnTo>
                    <a:pt x="17776" y="12911"/>
                  </a:lnTo>
                  <a:lnTo>
                    <a:pt x="48947" y="0"/>
                  </a:lnTo>
                  <a:lnTo>
                    <a:pt x="322527" y="0"/>
                  </a:lnTo>
                  <a:lnTo>
                    <a:pt x="358563" y="17776"/>
                  </a:lnTo>
                  <a:lnTo>
                    <a:pt x="371474" y="48947"/>
                  </a:lnTo>
                  <a:lnTo>
                    <a:pt x="371474" y="322527"/>
                  </a:lnTo>
                  <a:lnTo>
                    <a:pt x="353698" y="358563"/>
                  </a:lnTo>
                  <a:lnTo>
                    <a:pt x="325934" y="371139"/>
                  </a:lnTo>
                  <a:lnTo>
                    <a:pt x="322527" y="371474"/>
                  </a:lnTo>
                  <a:close/>
                </a:path>
              </a:pathLst>
            </a:custGeom>
            <a:solidFill>
              <a:srgbClr val="110080"/>
            </a:solidFill>
          </p:spPr>
          <p:txBody>
            <a:bodyPr wrap="square" lIns="0" tIns="0" rIns="0" bIns="0" rtlCol="0"/>
            <a:lstStyle/>
            <a:p>
              <a:endParaRPr/>
            </a:p>
          </p:txBody>
        </p:sp>
        <p:sp>
          <p:nvSpPr>
            <p:cNvPr id="15" name="object 15">
              <a:extLst>
                <a:ext uri="{FF2B5EF4-FFF2-40B4-BE49-F238E27FC236}">
                  <a16:creationId xmlns:a16="http://schemas.microsoft.com/office/drawing/2014/main" id="{53E8DD42-B9CF-4DC4-BD3A-17E6ACE7FAAD}"/>
                </a:ext>
              </a:extLst>
            </p:cNvPr>
            <p:cNvSpPr/>
            <p:nvPr/>
          </p:nvSpPr>
          <p:spPr>
            <a:xfrm>
              <a:off x="5529262" y="3468290"/>
              <a:ext cx="371475" cy="371475"/>
            </a:xfrm>
            <a:custGeom>
              <a:avLst/>
              <a:gdLst/>
              <a:ahLst/>
              <a:cxnLst/>
              <a:rect l="l" t="t" r="r" b="b"/>
              <a:pathLst>
                <a:path w="371475" h="371475">
                  <a:moveTo>
                    <a:pt x="0" y="319087"/>
                  </a:moveTo>
                  <a:lnTo>
                    <a:pt x="0" y="52387"/>
                  </a:lnTo>
                  <a:lnTo>
                    <a:pt x="0" y="48947"/>
                  </a:lnTo>
                  <a:lnTo>
                    <a:pt x="335" y="45540"/>
                  </a:lnTo>
                  <a:lnTo>
                    <a:pt x="1006" y="42167"/>
                  </a:lnTo>
                  <a:lnTo>
                    <a:pt x="1677" y="38793"/>
                  </a:lnTo>
                  <a:lnTo>
                    <a:pt x="2671" y="35517"/>
                  </a:lnTo>
                  <a:lnTo>
                    <a:pt x="3987" y="32339"/>
                  </a:lnTo>
                  <a:lnTo>
                    <a:pt x="5304" y="29161"/>
                  </a:lnTo>
                  <a:lnTo>
                    <a:pt x="6917" y="26142"/>
                  </a:lnTo>
                  <a:lnTo>
                    <a:pt x="8828" y="23282"/>
                  </a:lnTo>
                  <a:lnTo>
                    <a:pt x="10739" y="20422"/>
                  </a:lnTo>
                  <a:lnTo>
                    <a:pt x="12911" y="17776"/>
                  </a:lnTo>
                  <a:lnTo>
                    <a:pt x="15343" y="15343"/>
                  </a:lnTo>
                  <a:lnTo>
                    <a:pt x="17776" y="12911"/>
                  </a:lnTo>
                  <a:lnTo>
                    <a:pt x="52387" y="0"/>
                  </a:lnTo>
                  <a:lnTo>
                    <a:pt x="319087" y="0"/>
                  </a:lnTo>
                  <a:lnTo>
                    <a:pt x="322527" y="0"/>
                  </a:lnTo>
                  <a:lnTo>
                    <a:pt x="325934" y="335"/>
                  </a:lnTo>
                  <a:lnTo>
                    <a:pt x="329307" y="1006"/>
                  </a:lnTo>
                  <a:lnTo>
                    <a:pt x="332681" y="1677"/>
                  </a:lnTo>
                  <a:lnTo>
                    <a:pt x="362646" y="23282"/>
                  </a:lnTo>
                  <a:lnTo>
                    <a:pt x="364557" y="26142"/>
                  </a:lnTo>
                  <a:lnTo>
                    <a:pt x="366170" y="29161"/>
                  </a:lnTo>
                  <a:lnTo>
                    <a:pt x="367487" y="32339"/>
                  </a:lnTo>
                  <a:lnTo>
                    <a:pt x="368803" y="35517"/>
                  </a:lnTo>
                  <a:lnTo>
                    <a:pt x="371474" y="52387"/>
                  </a:lnTo>
                  <a:lnTo>
                    <a:pt x="371474" y="319087"/>
                  </a:lnTo>
                  <a:lnTo>
                    <a:pt x="367487" y="339135"/>
                  </a:lnTo>
                  <a:lnTo>
                    <a:pt x="366170" y="342313"/>
                  </a:lnTo>
                  <a:lnTo>
                    <a:pt x="339135" y="367487"/>
                  </a:lnTo>
                  <a:lnTo>
                    <a:pt x="335957" y="368803"/>
                  </a:lnTo>
                  <a:lnTo>
                    <a:pt x="332681" y="369797"/>
                  </a:lnTo>
                  <a:lnTo>
                    <a:pt x="329307" y="370468"/>
                  </a:lnTo>
                  <a:lnTo>
                    <a:pt x="325934" y="371139"/>
                  </a:lnTo>
                  <a:lnTo>
                    <a:pt x="322527" y="371474"/>
                  </a:lnTo>
                  <a:lnTo>
                    <a:pt x="319087" y="371474"/>
                  </a:lnTo>
                  <a:lnTo>
                    <a:pt x="52387" y="371474"/>
                  </a:lnTo>
                  <a:lnTo>
                    <a:pt x="48947" y="371474"/>
                  </a:lnTo>
                  <a:lnTo>
                    <a:pt x="45540" y="371139"/>
                  </a:lnTo>
                  <a:lnTo>
                    <a:pt x="42167" y="370468"/>
                  </a:lnTo>
                  <a:lnTo>
                    <a:pt x="38793" y="369797"/>
                  </a:lnTo>
                  <a:lnTo>
                    <a:pt x="35517" y="368803"/>
                  </a:lnTo>
                  <a:lnTo>
                    <a:pt x="32339" y="367487"/>
                  </a:lnTo>
                  <a:lnTo>
                    <a:pt x="29161" y="366170"/>
                  </a:lnTo>
                  <a:lnTo>
                    <a:pt x="3987" y="339135"/>
                  </a:lnTo>
                  <a:lnTo>
                    <a:pt x="2671" y="335957"/>
                  </a:lnTo>
                  <a:lnTo>
                    <a:pt x="1677" y="332681"/>
                  </a:lnTo>
                  <a:lnTo>
                    <a:pt x="1006" y="329307"/>
                  </a:lnTo>
                  <a:lnTo>
                    <a:pt x="335" y="325934"/>
                  </a:lnTo>
                  <a:lnTo>
                    <a:pt x="0" y="322527"/>
                  </a:lnTo>
                  <a:lnTo>
                    <a:pt x="0" y="319087"/>
                  </a:lnTo>
                  <a:close/>
                </a:path>
              </a:pathLst>
            </a:custGeom>
            <a:ln w="9524">
              <a:solidFill>
                <a:srgbClr val="150099"/>
              </a:solidFill>
            </a:ln>
          </p:spPr>
          <p:txBody>
            <a:bodyPr wrap="square" lIns="0" tIns="0" rIns="0" bIns="0" rtlCol="0"/>
            <a:lstStyle/>
            <a:p>
              <a:endParaRPr/>
            </a:p>
          </p:txBody>
        </p:sp>
      </p:grpSp>
      <p:sp>
        <p:nvSpPr>
          <p:cNvPr id="16" name="object 16">
            <a:extLst>
              <a:ext uri="{FF2B5EF4-FFF2-40B4-BE49-F238E27FC236}">
                <a16:creationId xmlns:a16="http://schemas.microsoft.com/office/drawing/2014/main" id="{AA99B935-3AA3-4E35-97B1-D311E99542DE}"/>
              </a:ext>
            </a:extLst>
          </p:cNvPr>
          <p:cNvSpPr txBox="1"/>
          <p:nvPr/>
        </p:nvSpPr>
        <p:spPr>
          <a:xfrm>
            <a:off x="5054685" y="3642062"/>
            <a:ext cx="186159" cy="391143"/>
          </a:xfrm>
          <a:prstGeom prst="rect">
            <a:avLst/>
          </a:prstGeom>
        </p:spPr>
        <p:txBody>
          <a:bodyPr vert="horz" wrap="square" lIns="0" tIns="11430" rIns="0" bIns="0" rtlCol="0">
            <a:spAutoFit/>
          </a:bodyPr>
          <a:lstStyle/>
          <a:p>
            <a:pPr marL="12701">
              <a:spcBef>
                <a:spcPts val="90"/>
              </a:spcBef>
            </a:pPr>
            <a:r>
              <a:rPr sz="2400" spc="15" dirty="0">
                <a:solidFill>
                  <a:schemeClr val="bg1"/>
                </a:solidFill>
                <a:latin typeface="Trebuchet MS"/>
                <a:cs typeface="Trebuchet MS"/>
              </a:rPr>
              <a:t>2</a:t>
            </a:r>
            <a:endParaRPr sz="2400">
              <a:solidFill>
                <a:schemeClr val="bg1"/>
              </a:solidFill>
              <a:latin typeface="Trebuchet MS"/>
              <a:cs typeface="Trebuchet MS"/>
            </a:endParaRPr>
          </a:p>
        </p:txBody>
      </p:sp>
      <p:sp>
        <p:nvSpPr>
          <p:cNvPr id="17" name="object 17">
            <a:extLst>
              <a:ext uri="{FF2B5EF4-FFF2-40B4-BE49-F238E27FC236}">
                <a16:creationId xmlns:a16="http://schemas.microsoft.com/office/drawing/2014/main" id="{95BD854A-B114-48FB-B530-7C6286BEC7A3}"/>
              </a:ext>
            </a:extLst>
          </p:cNvPr>
          <p:cNvSpPr txBox="1"/>
          <p:nvPr/>
        </p:nvSpPr>
        <p:spPr>
          <a:xfrm>
            <a:off x="3316778" y="1474591"/>
            <a:ext cx="3618145" cy="1690216"/>
          </a:xfrm>
          <a:prstGeom prst="rect">
            <a:avLst/>
          </a:prstGeom>
        </p:spPr>
        <p:txBody>
          <a:bodyPr vert="horz" wrap="square" lIns="0" tIns="12065" rIns="0" bIns="0" rtlCol="0">
            <a:spAutoFit/>
          </a:bodyPr>
          <a:lstStyle/>
          <a:p>
            <a:pPr marL="16511" algn="ctr">
              <a:spcBef>
                <a:spcPts val="95"/>
              </a:spcBef>
            </a:pPr>
            <a:r>
              <a:rPr sz="2000" spc="-120" dirty="0">
                <a:latin typeface="Trebuchet MS"/>
                <a:cs typeface="Trebuchet MS"/>
              </a:rPr>
              <a:t>P</a:t>
            </a:r>
            <a:r>
              <a:rPr sz="2000" spc="-80" dirty="0">
                <a:latin typeface="Trebuchet MS"/>
                <a:cs typeface="Trebuchet MS"/>
              </a:rPr>
              <a:t>o</a:t>
            </a:r>
            <a:r>
              <a:rPr sz="2000" spc="-195" dirty="0">
                <a:latin typeface="Trebuchet MS"/>
                <a:cs typeface="Trebuchet MS"/>
              </a:rPr>
              <a:t>ll</a:t>
            </a:r>
            <a:r>
              <a:rPr sz="2000" spc="-95" dirty="0">
                <a:latin typeface="Trebuchet MS"/>
                <a:cs typeface="Trebuchet MS"/>
              </a:rPr>
              <a:t>u</a:t>
            </a:r>
            <a:r>
              <a:rPr sz="2000" spc="-250" dirty="0">
                <a:latin typeface="Trebuchet MS"/>
                <a:cs typeface="Trebuchet MS"/>
              </a:rPr>
              <a:t>t</a:t>
            </a:r>
            <a:r>
              <a:rPr sz="2000" spc="-175" dirty="0">
                <a:latin typeface="Trebuchet MS"/>
                <a:cs typeface="Trebuchet MS"/>
              </a:rPr>
              <a:t>i</a:t>
            </a:r>
            <a:r>
              <a:rPr sz="2000" spc="-80" dirty="0">
                <a:latin typeface="Trebuchet MS"/>
                <a:cs typeface="Trebuchet MS"/>
              </a:rPr>
              <a:t>o</a:t>
            </a:r>
            <a:r>
              <a:rPr sz="2000" spc="-45" dirty="0">
                <a:latin typeface="Trebuchet MS"/>
                <a:cs typeface="Trebuchet MS"/>
              </a:rPr>
              <a:t>n</a:t>
            </a:r>
            <a:r>
              <a:rPr sz="2000" spc="-330" dirty="0">
                <a:latin typeface="Trebuchet MS"/>
                <a:cs typeface="Trebuchet MS"/>
              </a:rPr>
              <a:t> </a:t>
            </a:r>
            <a:r>
              <a:rPr sz="2000" spc="-275" dirty="0">
                <a:latin typeface="Trebuchet MS"/>
                <a:cs typeface="Trebuchet MS"/>
              </a:rPr>
              <a:t>&amp;</a:t>
            </a:r>
            <a:r>
              <a:rPr sz="2000" spc="-345" dirty="0">
                <a:latin typeface="Trebuchet MS"/>
                <a:cs typeface="Trebuchet MS"/>
              </a:rPr>
              <a:t> </a:t>
            </a:r>
            <a:r>
              <a:rPr sz="2000" spc="25" dirty="0">
                <a:latin typeface="Trebuchet MS"/>
                <a:cs typeface="Trebuchet MS"/>
              </a:rPr>
              <a:t>C</a:t>
            </a:r>
            <a:r>
              <a:rPr sz="2000" spc="-195" dirty="0">
                <a:latin typeface="Trebuchet MS"/>
                <a:cs typeface="Trebuchet MS"/>
              </a:rPr>
              <a:t>l</a:t>
            </a:r>
            <a:r>
              <a:rPr sz="2000" spc="-175" dirty="0">
                <a:latin typeface="Trebuchet MS"/>
                <a:cs typeface="Trebuchet MS"/>
              </a:rPr>
              <a:t>i</a:t>
            </a:r>
            <a:r>
              <a:rPr sz="2000" spc="-215" dirty="0">
                <a:latin typeface="Trebuchet MS"/>
                <a:cs typeface="Trebuchet MS"/>
              </a:rPr>
              <a:t>m</a:t>
            </a:r>
            <a:r>
              <a:rPr sz="2000" spc="-130" dirty="0">
                <a:latin typeface="Trebuchet MS"/>
                <a:cs typeface="Trebuchet MS"/>
              </a:rPr>
              <a:t>a</a:t>
            </a:r>
            <a:r>
              <a:rPr sz="2000" spc="-250" dirty="0">
                <a:latin typeface="Trebuchet MS"/>
                <a:cs typeface="Trebuchet MS"/>
              </a:rPr>
              <a:t>t</a:t>
            </a:r>
            <a:r>
              <a:rPr sz="2000" spc="-85" dirty="0">
                <a:latin typeface="Trebuchet MS"/>
                <a:cs typeface="Trebuchet MS"/>
              </a:rPr>
              <a:t>e</a:t>
            </a:r>
            <a:r>
              <a:rPr sz="2000" spc="-290" dirty="0">
                <a:latin typeface="Trebuchet MS"/>
                <a:cs typeface="Trebuchet MS"/>
              </a:rPr>
              <a:t> </a:t>
            </a:r>
            <a:r>
              <a:rPr sz="2000" spc="25" dirty="0">
                <a:latin typeface="Trebuchet MS"/>
                <a:cs typeface="Trebuchet MS"/>
              </a:rPr>
              <a:t>C</a:t>
            </a:r>
            <a:r>
              <a:rPr sz="2000" spc="-95" dirty="0">
                <a:latin typeface="Trebuchet MS"/>
                <a:cs typeface="Trebuchet MS"/>
              </a:rPr>
              <a:t>h</a:t>
            </a:r>
            <a:r>
              <a:rPr sz="2000" spc="-130" dirty="0">
                <a:latin typeface="Trebuchet MS"/>
                <a:cs typeface="Trebuchet MS"/>
              </a:rPr>
              <a:t>a</a:t>
            </a:r>
            <a:r>
              <a:rPr sz="2000" spc="-95" dirty="0">
                <a:latin typeface="Trebuchet MS"/>
                <a:cs typeface="Trebuchet MS"/>
              </a:rPr>
              <a:t>n</a:t>
            </a:r>
            <a:r>
              <a:rPr sz="2000" spc="-10" dirty="0">
                <a:latin typeface="Trebuchet MS"/>
                <a:cs typeface="Trebuchet MS"/>
              </a:rPr>
              <a:t>g</a:t>
            </a:r>
            <a:r>
              <a:rPr sz="2000" spc="-85" dirty="0">
                <a:latin typeface="Trebuchet MS"/>
                <a:cs typeface="Trebuchet MS"/>
              </a:rPr>
              <a:t>e</a:t>
            </a:r>
            <a:endParaRPr sz="2000" dirty="0">
              <a:latin typeface="Trebuchet MS"/>
              <a:cs typeface="Trebuchet MS"/>
            </a:endParaRPr>
          </a:p>
          <a:p>
            <a:pPr marL="12065" marR="5081" algn="ctr">
              <a:lnSpc>
                <a:spcPct val="126299"/>
              </a:lnSpc>
              <a:spcBef>
                <a:spcPts val="945"/>
              </a:spcBef>
            </a:pPr>
            <a:r>
              <a:rPr sz="1600" spc="-40" dirty="0">
                <a:latin typeface="Trebuchet MS"/>
                <a:cs typeface="Trebuchet MS"/>
              </a:rPr>
              <a:t>B</a:t>
            </a:r>
            <a:r>
              <a:rPr sz="1600" spc="-155" dirty="0">
                <a:latin typeface="Trebuchet MS"/>
                <a:cs typeface="Trebuchet MS"/>
              </a:rPr>
              <a:t>u</a:t>
            </a:r>
            <a:r>
              <a:rPr sz="1600" spc="-200" dirty="0">
                <a:latin typeface="Trebuchet MS"/>
                <a:cs typeface="Trebuchet MS"/>
              </a:rPr>
              <a:t>r</a:t>
            </a:r>
            <a:r>
              <a:rPr sz="1600" spc="-155" dirty="0">
                <a:latin typeface="Trebuchet MS"/>
                <a:cs typeface="Trebuchet MS"/>
              </a:rPr>
              <a:t>n</a:t>
            </a:r>
            <a:r>
              <a:rPr sz="1600" spc="-190" dirty="0">
                <a:latin typeface="Trebuchet MS"/>
                <a:cs typeface="Trebuchet MS"/>
              </a:rPr>
              <a:t>i</a:t>
            </a:r>
            <a:r>
              <a:rPr sz="1600" spc="-155" dirty="0">
                <a:latin typeface="Trebuchet MS"/>
                <a:cs typeface="Trebuchet MS"/>
              </a:rPr>
              <a:t>n</a:t>
            </a:r>
            <a:r>
              <a:rPr sz="1600" spc="15" dirty="0">
                <a:latin typeface="Trebuchet MS"/>
                <a:cs typeface="Trebuchet MS"/>
              </a:rPr>
              <a:t>g</a:t>
            </a:r>
            <a:r>
              <a:rPr sz="1600" spc="-160" dirty="0">
                <a:latin typeface="Trebuchet MS"/>
                <a:cs typeface="Trebuchet MS"/>
              </a:rPr>
              <a:t> </a:t>
            </a:r>
            <a:r>
              <a:rPr sz="1600" spc="-170" dirty="0">
                <a:latin typeface="Trebuchet MS"/>
                <a:cs typeface="Trebuchet MS"/>
              </a:rPr>
              <a:t>f</a:t>
            </a:r>
            <a:r>
              <a:rPr sz="1600" spc="-65" dirty="0">
                <a:latin typeface="Trebuchet MS"/>
                <a:cs typeface="Trebuchet MS"/>
              </a:rPr>
              <a:t>o</a:t>
            </a:r>
            <a:r>
              <a:rPr sz="1600" spc="-5" dirty="0">
                <a:latin typeface="Trebuchet MS"/>
                <a:cs typeface="Trebuchet MS"/>
              </a:rPr>
              <a:t>ss</a:t>
            </a:r>
            <a:r>
              <a:rPr sz="1600" spc="-190" dirty="0">
                <a:latin typeface="Trebuchet MS"/>
                <a:cs typeface="Trebuchet MS"/>
              </a:rPr>
              <a:t>i</a:t>
            </a:r>
            <a:r>
              <a:rPr sz="1600" spc="-155" dirty="0">
                <a:latin typeface="Trebuchet MS"/>
                <a:cs typeface="Trebuchet MS"/>
              </a:rPr>
              <a:t>l</a:t>
            </a:r>
            <a:r>
              <a:rPr sz="1600" spc="-185" dirty="0">
                <a:latin typeface="Trebuchet MS"/>
                <a:cs typeface="Trebuchet MS"/>
              </a:rPr>
              <a:t> </a:t>
            </a:r>
            <a:r>
              <a:rPr sz="1600" spc="-170" dirty="0">
                <a:latin typeface="Trebuchet MS"/>
                <a:cs typeface="Trebuchet MS"/>
              </a:rPr>
              <a:t>f</a:t>
            </a:r>
            <a:r>
              <a:rPr sz="1600" spc="-155" dirty="0">
                <a:latin typeface="Trebuchet MS"/>
                <a:cs typeface="Trebuchet MS"/>
              </a:rPr>
              <a:t>ue</a:t>
            </a:r>
            <a:r>
              <a:rPr sz="1600" spc="-204" dirty="0">
                <a:latin typeface="Trebuchet MS"/>
                <a:cs typeface="Trebuchet MS"/>
              </a:rPr>
              <a:t>l</a:t>
            </a:r>
            <a:r>
              <a:rPr sz="1600" spc="55" dirty="0">
                <a:latin typeface="Trebuchet MS"/>
                <a:cs typeface="Trebuchet MS"/>
              </a:rPr>
              <a:t>s</a:t>
            </a:r>
            <a:r>
              <a:rPr sz="1600" spc="-195" dirty="0">
                <a:latin typeface="Trebuchet MS"/>
                <a:cs typeface="Trebuchet MS"/>
              </a:rPr>
              <a:t> </a:t>
            </a:r>
            <a:r>
              <a:rPr sz="1600" spc="-200" dirty="0">
                <a:latin typeface="Trebuchet MS"/>
                <a:cs typeface="Trebuchet MS"/>
              </a:rPr>
              <a:t>r</a:t>
            </a:r>
            <a:r>
              <a:rPr sz="1600" spc="-155" dirty="0">
                <a:latin typeface="Trebuchet MS"/>
                <a:cs typeface="Trebuchet MS"/>
              </a:rPr>
              <a:t>e</a:t>
            </a:r>
            <a:r>
              <a:rPr sz="1600" spc="-204" dirty="0">
                <a:latin typeface="Trebuchet MS"/>
                <a:cs typeface="Trebuchet MS"/>
              </a:rPr>
              <a:t>l</a:t>
            </a:r>
            <a:r>
              <a:rPr sz="1600" spc="-155" dirty="0">
                <a:latin typeface="Trebuchet MS"/>
                <a:cs typeface="Trebuchet MS"/>
              </a:rPr>
              <a:t>e</a:t>
            </a:r>
            <a:r>
              <a:rPr sz="1600" spc="-120" dirty="0">
                <a:latin typeface="Trebuchet MS"/>
                <a:cs typeface="Trebuchet MS"/>
              </a:rPr>
              <a:t>a</a:t>
            </a:r>
            <a:r>
              <a:rPr sz="1600" spc="-5" dirty="0">
                <a:latin typeface="Trebuchet MS"/>
                <a:cs typeface="Trebuchet MS"/>
              </a:rPr>
              <a:t>s</a:t>
            </a:r>
            <a:r>
              <a:rPr sz="1600" spc="-155" dirty="0">
                <a:latin typeface="Trebuchet MS"/>
                <a:cs typeface="Trebuchet MS"/>
              </a:rPr>
              <a:t>e</a:t>
            </a:r>
            <a:r>
              <a:rPr sz="1600" spc="55" dirty="0">
                <a:latin typeface="Trebuchet MS"/>
                <a:cs typeface="Trebuchet MS"/>
              </a:rPr>
              <a:t>s</a:t>
            </a:r>
            <a:r>
              <a:rPr sz="1600" spc="-195" dirty="0">
                <a:latin typeface="Trebuchet MS"/>
                <a:cs typeface="Trebuchet MS"/>
              </a:rPr>
              <a:t> </a:t>
            </a:r>
            <a:r>
              <a:rPr sz="1600" spc="-140" dirty="0">
                <a:latin typeface="Trebuchet MS"/>
                <a:cs typeface="Trebuchet MS"/>
              </a:rPr>
              <a:t>t</a:t>
            </a:r>
            <a:r>
              <a:rPr sz="1600" spc="-65" dirty="0">
                <a:latin typeface="Trebuchet MS"/>
                <a:cs typeface="Trebuchet MS"/>
              </a:rPr>
              <a:t>o</a:t>
            </a:r>
            <a:r>
              <a:rPr sz="1600" spc="-85" dirty="0">
                <a:latin typeface="Trebuchet MS"/>
                <a:cs typeface="Trebuchet MS"/>
              </a:rPr>
              <a:t>x</a:t>
            </a:r>
            <a:r>
              <a:rPr sz="1600" spc="-190" dirty="0">
                <a:latin typeface="Trebuchet MS"/>
                <a:cs typeface="Trebuchet MS"/>
              </a:rPr>
              <a:t>i</a:t>
            </a:r>
            <a:r>
              <a:rPr sz="1600" spc="-40" dirty="0">
                <a:latin typeface="Trebuchet MS"/>
                <a:cs typeface="Trebuchet MS"/>
              </a:rPr>
              <a:t>c</a:t>
            </a:r>
            <a:r>
              <a:rPr sz="1600" spc="-165" dirty="0">
                <a:latin typeface="Trebuchet MS"/>
                <a:cs typeface="Trebuchet MS"/>
              </a:rPr>
              <a:t> </a:t>
            </a:r>
            <a:r>
              <a:rPr sz="1600" spc="-10" dirty="0">
                <a:latin typeface="Trebuchet MS"/>
                <a:cs typeface="Trebuchet MS"/>
              </a:rPr>
              <a:t>g</a:t>
            </a:r>
            <a:r>
              <a:rPr sz="1600" spc="-120" dirty="0">
                <a:latin typeface="Trebuchet MS"/>
                <a:cs typeface="Trebuchet MS"/>
              </a:rPr>
              <a:t>a</a:t>
            </a:r>
            <a:r>
              <a:rPr sz="1600" spc="-5" dirty="0">
                <a:latin typeface="Trebuchet MS"/>
                <a:cs typeface="Trebuchet MS"/>
              </a:rPr>
              <a:t>s</a:t>
            </a:r>
            <a:r>
              <a:rPr sz="1600" spc="-155" dirty="0">
                <a:latin typeface="Trebuchet MS"/>
                <a:cs typeface="Trebuchet MS"/>
              </a:rPr>
              <a:t>e</a:t>
            </a:r>
            <a:r>
              <a:rPr sz="1600" spc="55" dirty="0">
                <a:latin typeface="Trebuchet MS"/>
                <a:cs typeface="Trebuchet MS"/>
              </a:rPr>
              <a:t>s</a:t>
            </a:r>
            <a:r>
              <a:rPr sz="1600" spc="-195" dirty="0">
                <a:latin typeface="Trebuchet MS"/>
                <a:cs typeface="Trebuchet MS"/>
              </a:rPr>
              <a:t> </a:t>
            </a:r>
            <a:r>
              <a:rPr sz="1600" spc="-190" dirty="0">
                <a:latin typeface="Trebuchet MS"/>
                <a:cs typeface="Trebuchet MS"/>
              </a:rPr>
              <a:t>i</a:t>
            </a:r>
            <a:r>
              <a:rPr sz="1600" spc="-155" dirty="0">
                <a:latin typeface="Trebuchet MS"/>
                <a:cs typeface="Trebuchet MS"/>
              </a:rPr>
              <a:t>n</a:t>
            </a:r>
            <a:r>
              <a:rPr sz="1600" spc="-140" dirty="0">
                <a:latin typeface="Trebuchet MS"/>
                <a:cs typeface="Trebuchet MS"/>
              </a:rPr>
              <a:t>t</a:t>
            </a:r>
            <a:r>
              <a:rPr sz="1600" spc="-55" dirty="0">
                <a:latin typeface="Trebuchet MS"/>
                <a:cs typeface="Trebuchet MS"/>
              </a:rPr>
              <a:t>o</a:t>
            </a:r>
            <a:r>
              <a:rPr sz="1600" spc="-145" dirty="0">
                <a:latin typeface="Trebuchet MS"/>
                <a:cs typeface="Trebuchet MS"/>
              </a:rPr>
              <a:t> </a:t>
            </a:r>
            <a:r>
              <a:rPr sz="1600" spc="-140" dirty="0">
                <a:latin typeface="Trebuchet MS"/>
                <a:cs typeface="Trebuchet MS"/>
              </a:rPr>
              <a:t>t</a:t>
            </a:r>
            <a:r>
              <a:rPr sz="1600" spc="-155" dirty="0">
                <a:latin typeface="Trebuchet MS"/>
                <a:cs typeface="Trebuchet MS"/>
              </a:rPr>
              <a:t>h</a:t>
            </a:r>
            <a:r>
              <a:rPr sz="1600" spc="-65" dirty="0">
                <a:latin typeface="Trebuchet MS"/>
                <a:cs typeface="Trebuchet MS"/>
              </a:rPr>
              <a:t>e  </a:t>
            </a:r>
            <a:r>
              <a:rPr sz="1600" spc="-135" dirty="0">
                <a:latin typeface="Trebuchet MS"/>
                <a:cs typeface="Trebuchet MS"/>
              </a:rPr>
              <a:t>atmosphere </a:t>
            </a:r>
            <a:r>
              <a:rPr sz="1600" spc="-80" dirty="0">
                <a:latin typeface="Trebuchet MS"/>
                <a:cs typeface="Trebuchet MS"/>
              </a:rPr>
              <a:t>such </a:t>
            </a:r>
            <a:r>
              <a:rPr sz="1600" spc="-35" dirty="0">
                <a:latin typeface="Trebuchet MS"/>
                <a:cs typeface="Trebuchet MS"/>
              </a:rPr>
              <a:t>as </a:t>
            </a:r>
            <a:r>
              <a:rPr sz="1600" spc="-110" dirty="0">
                <a:latin typeface="Trebuchet MS"/>
                <a:cs typeface="Trebuchet MS"/>
              </a:rPr>
              <a:t>carbon </a:t>
            </a:r>
            <a:r>
              <a:rPr sz="1600" spc="-135" dirty="0">
                <a:latin typeface="Trebuchet MS"/>
                <a:cs typeface="Trebuchet MS"/>
              </a:rPr>
              <a:t>dioxide, </a:t>
            </a:r>
            <a:r>
              <a:rPr sz="1600" spc="-120" dirty="0">
                <a:latin typeface="Trebuchet MS"/>
                <a:cs typeface="Trebuchet MS"/>
              </a:rPr>
              <a:t>which </a:t>
            </a:r>
            <a:r>
              <a:rPr sz="1600" spc="-114" dirty="0">
                <a:latin typeface="Trebuchet MS"/>
                <a:cs typeface="Trebuchet MS"/>
              </a:rPr>
              <a:t> </a:t>
            </a:r>
            <a:r>
              <a:rPr sz="1600" spc="-75" dirty="0">
                <a:latin typeface="Trebuchet MS"/>
                <a:cs typeface="Trebuchet MS"/>
              </a:rPr>
              <a:t>c</a:t>
            </a:r>
            <a:r>
              <a:rPr sz="1600" spc="-120" dirty="0">
                <a:latin typeface="Trebuchet MS"/>
                <a:cs typeface="Trebuchet MS"/>
              </a:rPr>
              <a:t>a</a:t>
            </a:r>
            <a:r>
              <a:rPr sz="1600" spc="-155" dirty="0">
                <a:latin typeface="Trebuchet MS"/>
                <a:cs typeface="Trebuchet MS"/>
              </a:rPr>
              <a:t>u</a:t>
            </a:r>
            <a:r>
              <a:rPr sz="1600" spc="-5" dirty="0">
                <a:latin typeface="Trebuchet MS"/>
                <a:cs typeface="Trebuchet MS"/>
              </a:rPr>
              <a:t>s</a:t>
            </a:r>
            <a:r>
              <a:rPr sz="1600" spc="-90" dirty="0">
                <a:latin typeface="Trebuchet MS"/>
                <a:cs typeface="Trebuchet MS"/>
              </a:rPr>
              <a:t>e</a:t>
            </a:r>
            <a:r>
              <a:rPr sz="1600" spc="-200" dirty="0">
                <a:latin typeface="Trebuchet MS"/>
                <a:cs typeface="Trebuchet MS"/>
              </a:rPr>
              <a:t> </a:t>
            </a:r>
            <a:r>
              <a:rPr sz="1600" spc="-75" dirty="0">
                <a:latin typeface="Trebuchet MS"/>
                <a:cs typeface="Trebuchet MS"/>
              </a:rPr>
              <a:t>c</a:t>
            </a:r>
            <a:r>
              <a:rPr sz="1600" spc="-204" dirty="0">
                <a:latin typeface="Trebuchet MS"/>
                <a:cs typeface="Trebuchet MS"/>
              </a:rPr>
              <a:t>l</a:t>
            </a:r>
            <a:r>
              <a:rPr sz="1600" spc="-190" dirty="0">
                <a:latin typeface="Trebuchet MS"/>
                <a:cs typeface="Trebuchet MS"/>
              </a:rPr>
              <a:t>i</a:t>
            </a:r>
            <a:r>
              <a:rPr sz="1600" spc="-235" dirty="0">
                <a:latin typeface="Trebuchet MS"/>
                <a:cs typeface="Trebuchet MS"/>
              </a:rPr>
              <a:t>m</a:t>
            </a:r>
            <a:r>
              <a:rPr sz="1600" spc="-120" dirty="0">
                <a:latin typeface="Trebuchet MS"/>
                <a:cs typeface="Trebuchet MS"/>
              </a:rPr>
              <a:t>a</a:t>
            </a:r>
            <a:r>
              <a:rPr sz="1600" spc="-140" dirty="0">
                <a:latin typeface="Trebuchet MS"/>
                <a:cs typeface="Trebuchet MS"/>
              </a:rPr>
              <a:t>t</a:t>
            </a:r>
            <a:r>
              <a:rPr sz="1600" spc="-90" dirty="0">
                <a:latin typeface="Trebuchet MS"/>
                <a:cs typeface="Trebuchet MS"/>
              </a:rPr>
              <a:t>e</a:t>
            </a:r>
            <a:r>
              <a:rPr sz="1600" spc="-200" dirty="0">
                <a:latin typeface="Trebuchet MS"/>
                <a:cs typeface="Trebuchet MS"/>
              </a:rPr>
              <a:t> </a:t>
            </a:r>
            <a:r>
              <a:rPr sz="1600" spc="-75" dirty="0">
                <a:latin typeface="Trebuchet MS"/>
                <a:cs typeface="Trebuchet MS"/>
              </a:rPr>
              <a:t>c</a:t>
            </a:r>
            <a:r>
              <a:rPr sz="1600" spc="-155" dirty="0">
                <a:latin typeface="Trebuchet MS"/>
                <a:cs typeface="Trebuchet MS"/>
              </a:rPr>
              <a:t>h</a:t>
            </a:r>
            <a:r>
              <a:rPr sz="1600" spc="-120" dirty="0">
                <a:latin typeface="Trebuchet MS"/>
                <a:cs typeface="Trebuchet MS"/>
              </a:rPr>
              <a:t>a</a:t>
            </a:r>
            <a:r>
              <a:rPr sz="1600" spc="-155" dirty="0">
                <a:latin typeface="Trebuchet MS"/>
                <a:cs typeface="Trebuchet MS"/>
              </a:rPr>
              <a:t>n</a:t>
            </a:r>
            <a:r>
              <a:rPr sz="1600" spc="-10" dirty="0">
                <a:latin typeface="Trebuchet MS"/>
                <a:cs typeface="Trebuchet MS"/>
              </a:rPr>
              <a:t>g</a:t>
            </a:r>
            <a:r>
              <a:rPr sz="1600" spc="-90" dirty="0">
                <a:latin typeface="Trebuchet MS"/>
                <a:cs typeface="Trebuchet MS"/>
              </a:rPr>
              <a:t>e</a:t>
            </a:r>
            <a:r>
              <a:rPr sz="1600" spc="-200" dirty="0">
                <a:latin typeface="Trebuchet MS"/>
                <a:cs typeface="Trebuchet MS"/>
              </a:rPr>
              <a:t> </a:t>
            </a:r>
            <a:r>
              <a:rPr sz="1600" spc="-120" dirty="0">
                <a:latin typeface="Trebuchet MS"/>
                <a:cs typeface="Trebuchet MS"/>
              </a:rPr>
              <a:t>a</a:t>
            </a:r>
            <a:r>
              <a:rPr sz="1600" spc="-155" dirty="0">
                <a:latin typeface="Trebuchet MS"/>
                <a:cs typeface="Trebuchet MS"/>
              </a:rPr>
              <a:t>n</a:t>
            </a:r>
            <a:r>
              <a:rPr sz="1600" spc="-55" dirty="0">
                <a:latin typeface="Trebuchet MS"/>
                <a:cs typeface="Trebuchet MS"/>
              </a:rPr>
              <a:t>d</a:t>
            </a:r>
            <a:r>
              <a:rPr sz="1600" spc="-175" dirty="0">
                <a:latin typeface="Trebuchet MS"/>
                <a:cs typeface="Trebuchet MS"/>
              </a:rPr>
              <a:t> </a:t>
            </a:r>
            <a:r>
              <a:rPr sz="1600" spc="-65" dirty="0">
                <a:latin typeface="Trebuchet MS"/>
                <a:cs typeface="Trebuchet MS"/>
              </a:rPr>
              <a:t>o</a:t>
            </a:r>
            <a:r>
              <a:rPr sz="1600" spc="-140" dirty="0">
                <a:latin typeface="Trebuchet MS"/>
                <a:cs typeface="Trebuchet MS"/>
              </a:rPr>
              <a:t>t</a:t>
            </a:r>
            <a:r>
              <a:rPr sz="1600" spc="-155" dirty="0">
                <a:latin typeface="Trebuchet MS"/>
                <a:cs typeface="Trebuchet MS"/>
              </a:rPr>
              <a:t>he</a:t>
            </a:r>
            <a:r>
              <a:rPr sz="1600" spc="-120" dirty="0">
                <a:latin typeface="Trebuchet MS"/>
                <a:cs typeface="Trebuchet MS"/>
              </a:rPr>
              <a:t>r</a:t>
            </a:r>
            <a:r>
              <a:rPr sz="1600" spc="-215" dirty="0">
                <a:latin typeface="Trebuchet MS"/>
                <a:cs typeface="Trebuchet MS"/>
              </a:rPr>
              <a:t> </a:t>
            </a:r>
            <a:r>
              <a:rPr sz="1600" spc="-155" dirty="0">
                <a:latin typeface="Trebuchet MS"/>
                <a:cs typeface="Trebuchet MS"/>
              </a:rPr>
              <a:t>en</a:t>
            </a:r>
            <a:r>
              <a:rPr sz="1600" spc="-65" dirty="0">
                <a:latin typeface="Trebuchet MS"/>
                <a:cs typeface="Trebuchet MS"/>
              </a:rPr>
              <a:t>v</a:t>
            </a:r>
            <a:r>
              <a:rPr sz="1600" spc="-190" dirty="0">
                <a:latin typeface="Trebuchet MS"/>
                <a:cs typeface="Trebuchet MS"/>
              </a:rPr>
              <a:t>i</a:t>
            </a:r>
            <a:r>
              <a:rPr sz="1600" spc="-200" dirty="0">
                <a:latin typeface="Trebuchet MS"/>
                <a:cs typeface="Trebuchet MS"/>
              </a:rPr>
              <a:t>r</a:t>
            </a:r>
            <a:r>
              <a:rPr sz="1600" spc="-65" dirty="0">
                <a:latin typeface="Trebuchet MS"/>
                <a:cs typeface="Trebuchet MS"/>
              </a:rPr>
              <a:t>o</a:t>
            </a:r>
            <a:r>
              <a:rPr sz="1600" spc="-155" dirty="0">
                <a:latin typeface="Trebuchet MS"/>
                <a:cs typeface="Trebuchet MS"/>
              </a:rPr>
              <a:t>n</a:t>
            </a:r>
            <a:r>
              <a:rPr sz="1600" spc="-235" dirty="0">
                <a:latin typeface="Trebuchet MS"/>
                <a:cs typeface="Trebuchet MS"/>
              </a:rPr>
              <a:t>m</a:t>
            </a:r>
            <a:r>
              <a:rPr sz="1600" spc="-155" dirty="0">
                <a:latin typeface="Trebuchet MS"/>
                <a:cs typeface="Trebuchet MS"/>
              </a:rPr>
              <a:t>en</a:t>
            </a:r>
            <a:r>
              <a:rPr sz="1600" spc="-140" dirty="0">
                <a:latin typeface="Trebuchet MS"/>
                <a:cs typeface="Trebuchet MS"/>
              </a:rPr>
              <a:t>t</a:t>
            </a:r>
            <a:r>
              <a:rPr sz="1600" spc="-120" dirty="0">
                <a:latin typeface="Trebuchet MS"/>
                <a:cs typeface="Trebuchet MS"/>
              </a:rPr>
              <a:t>a</a:t>
            </a:r>
            <a:r>
              <a:rPr sz="1600" spc="-155" dirty="0">
                <a:latin typeface="Trebuchet MS"/>
                <a:cs typeface="Trebuchet MS"/>
              </a:rPr>
              <a:t>l  </a:t>
            </a:r>
            <a:r>
              <a:rPr sz="1600" spc="-150" dirty="0">
                <a:latin typeface="Trebuchet MS"/>
                <a:cs typeface="Trebuchet MS"/>
              </a:rPr>
              <a:t>problems.</a:t>
            </a:r>
            <a:endParaRPr sz="1600" dirty="0">
              <a:latin typeface="Trebuchet MS"/>
              <a:cs typeface="Trebuchet MS"/>
            </a:endParaRPr>
          </a:p>
        </p:txBody>
      </p:sp>
      <p:grpSp>
        <p:nvGrpSpPr>
          <p:cNvPr id="18" name="object 18">
            <a:extLst>
              <a:ext uri="{FF2B5EF4-FFF2-40B4-BE49-F238E27FC236}">
                <a16:creationId xmlns:a16="http://schemas.microsoft.com/office/drawing/2014/main" id="{FA1952E0-45D5-4177-A4B0-507C5D490FB5}"/>
              </a:ext>
            </a:extLst>
          </p:cNvPr>
          <p:cNvGrpSpPr/>
          <p:nvPr/>
        </p:nvGrpSpPr>
        <p:grpSpPr>
          <a:xfrm>
            <a:off x="7030582" y="3670565"/>
            <a:ext cx="386782" cy="811893"/>
            <a:chOff x="7600950" y="3461146"/>
            <a:chExt cx="390525" cy="790575"/>
          </a:xfrm>
        </p:grpSpPr>
        <p:sp>
          <p:nvSpPr>
            <p:cNvPr id="19" name="object 19">
              <a:extLst>
                <a:ext uri="{FF2B5EF4-FFF2-40B4-BE49-F238E27FC236}">
                  <a16:creationId xmlns:a16="http://schemas.microsoft.com/office/drawing/2014/main" id="{591F1DB8-C86C-4A1F-9648-6C46FA99F271}"/>
                </a:ext>
              </a:extLst>
            </p:cNvPr>
            <p:cNvSpPr/>
            <p:nvPr/>
          </p:nvSpPr>
          <p:spPr>
            <a:xfrm>
              <a:off x="7774334" y="3651646"/>
              <a:ext cx="38100" cy="600075"/>
            </a:xfrm>
            <a:custGeom>
              <a:avLst/>
              <a:gdLst/>
              <a:ahLst/>
              <a:cxnLst/>
              <a:rect l="l" t="t" r="r" b="b"/>
              <a:pathLst>
                <a:path w="38100" h="600075">
                  <a:moveTo>
                    <a:pt x="38099" y="600074"/>
                  </a:moveTo>
                  <a:lnTo>
                    <a:pt x="0" y="600074"/>
                  </a:lnTo>
                  <a:lnTo>
                    <a:pt x="0" y="0"/>
                  </a:lnTo>
                  <a:lnTo>
                    <a:pt x="38099" y="0"/>
                  </a:lnTo>
                  <a:lnTo>
                    <a:pt x="38099" y="600074"/>
                  </a:lnTo>
                  <a:close/>
                </a:path>
              </a:pathLst>
            </a:custGeom>
            <a:solidFill>
              <a:srgbClr val="150099"/>
            </a:solidFill>
          </p:spPr>
          <p:txBody>
            <a:bodyPr wrap="square" lIns="0" tIns="0" rIns="0" bIns="0" rtlCol="0"/>
            <a:lstStyle/>
            <a:p>
              <a:endParaRPr/>
            </a:p>
          </p:txBody>
        </p:sp>
        <p:sp>
          <p:nvSpPr>
            <p:cNvPr id="20" name="object 20">
              <a:extLst>
                <a:ext uri="{FF2B5EF4-FFF2-40B4-BE49-F238E27FC236}">
                  <a16:creationId xmlns:a16="http://schemas.microsoft.com/office/drawing/2014/main" id="{54DB4E05-009D-4F28-8F0A-E1675D549A76}"/>
                </a:ext>
              </a:extLst>
            </p:cNvPr>
            <p:cNvSpPr/>
            <p:nvPr/>
          </p:nvSpPr>
          <p:spPr>
            <a:xfrm>
              <a:off x="7605712" y="3465909"/>
              <a:ext cx="381000" cy="381000"/>
            </a:xfrm>
            <a:custGeom>
              <a:avLst/>
              <a:gdLst/>
              <a:ahLst/>
              <a:cxnLst/>
              <a:rect l="l" t="t" r="r" b="b"/>
              <a:pathLst>
                <a:path w="381000" h="381000">
                  <a:moveTo>
                    <a:pt x="332052" y="380999"/>
                  </a:moveTo>
                  <a:lnTo>
                    <a:pt x="48947" y="380999"/>
                  </a:lnTo>
                  <a:lnTo>
                    <a:pt x="45540" y="380664"/>
                  </a:lnTo>
                  <a:lnTo>
                    <a:pt x="10739" y="360577"/>
                  </a:lnTo>
                  <a:lnTo>
                    <a:pt x="0" y="332052"/>
                  </a:lnTo>
                  <a:lnTo>
                    <a:pt x="0" y="328612"/>
                  </a:lnTo>
                  <a:lnTo>
                    <a:pt x="0" y="48947"/>
                  </a:lnTo>
                  <a:lnTo>
                    <a:pt x="17776" y="12911"/>
                  </a:lnTo>
                  <a:lnTo>
                    <a:pt x="48947" y="0"/>
                  </a:lnTo>
                  <a:lnTo>
                    <a:pt x="332052" y="0"/>
                  </a:lnTo>
                  <a:lnTo>
                    <a:pt x="368088" y="17776"/>
                  </a:lnTo>
                  <a:lnTo>
                    <a:pt x="380999" y="48947"/>
                  </a:lnTo>
                  <a:lnTo>
                    <a:pt x="380999" y="332052"/>
                  </a:lnTo>
                  <a:lnTo>
                    <a:pt x="363223" y="368088"/>
                  </a:lnTo>
                  <a:lnTo>
                    <a:pt x="335459" y="380664"/>
                  </a:lnTo>
                  <a:lnTo>
                    <a:pt x="332052" y="380999"/>
                  </a:lnTo>
                  <a:close/>
                </a:path>
              </a:pathLst>
            </a:custGeom>
            <a:solidFill>
              <a:srgbClr val="110080"/>
            </a:solidFill>
          </p:spPr>
          <p:txBody>
            <a:bodyPr wrap="square" lIns="0" tIns="0" rIns="0" bIns="0" rtlCol="0"/>
            <a:lstStyle/>
            <a:p>
              <a:endParaRPr/>
            </a:p>
          </p:txBody>
        </p:sp>
        <p:sp>
          <p:nvSpPr>
            <p:cNvPr id="21" name="object 21">
              <a:extLst>
                <a:ext uri="{FF2B5EF4-FFF2-40B4-BE49-F238E27FC236}">
                  <a16:creationId xmlns:a16="http://schemas.microsoft.com/office/drawing/2014/main" id="{2D078C84-BD26-47A3-8220-3467E29407F8}"/>
                </a:ext>
              </a:extLst>
            </p:cNvPr>
            <p:cNvSpPr/>
            <p:nvPr/>
          </p:nvSpPr>
          <p:spPr>
            <a:xfrm>
              <a:off x="7605712" y="3465909"/>
              <a:ext cx="381000" cy="381000"/>
            </a:xfrm>
            <a:custGeom>
              <a:avLst/>
              <a:gdLst/>
              <a:ahLst/>
              <a:cxnLst/>
              <a:rect l="l" t="t" r="r" b="b"/>
              <a:pathLst>
                <a:path w="381000" h="381000">
                  <a:moveTo>
                    <a:pt x="0" y="328612"/>
                  </a:moveTo>
                  <a:lnTo>
                    <a:pt x="0" y="52387"/>
                  </a:lnTo>
                  <a:lnTo>
                    <a:pt x="0" y="48947"/>
                  </a:lnTo>
                  <a:lnTo>
                    <a:pt x="335" y="45540"/>
                  </a:lnTo>
                  <a:lnTo>
                    <a:pt x="1006" y="42167"/>
                  </a:lnTo>
                  <a:lnTo>
                    <a:pt x="1677" y="38793"/>
                  </a:lnTo>
                  <a:lnTo>
                    <a:pt x="2671" y="35517"/>
                  </a:lnTo>
                  <a:lnTo>
                    <a:pt x="3987" y="32339"/>
                  </a:lnTo>
                  <a:lnTo>
                    <a:pt x="5304" y="29161"/>
                  </a:lnTo>
                  <a:lnTo>
                    <a:pt x="6917" y="26142"/>
                  </a:lnTo>
                  <a:lnTo>
                    <a:pt x="8828" y="23282"/>
                  </a:lnTo>
                  <a:lnTo>
                    <a:pt x="10739" y="20422"/>
                  </a:lnTo>
                  <a:lnTo>
                    <a:pt x="12911" y="17776"/>
                  </a:lnTo>
                  <a:lnTo>
                    <a:pt x="15343" y="15343"/>
                  </a:lnTo>
                  <a:lnTo>
                    <a:pt x="17776" y="12911"/>
                  </a:lnTo>
                  <a:lnTo>
                    <a:pt x="52387" y="0"/>
                  </a:lnTo>
                  <a:lnTo>
                    <a:pt x="328612" y="0"/>
                  </a:lnTo>
                  <a:lnTo>
                    <a:pt x="332052" y="0"/>
                  </a:lnTo>
                  <a:lnTo>
                    <a:pt x="335459" y="335"/>
                  </a:lnTo>
                  <a:lnTo>
                    <a:pt x="338832" y="1006"/>
                  </a:lnTo>
                  <a:lnTo>
                    <a:pt x="342206" y="1677"/>
                  </a:lnTo>
                  <a:lnTo>
                    <a:pt x="365655" y="15343"/>
                  </a:lnTo>
                  <a:lnTo>
                    <a:pt x="368088" y="17776"/>
                  </a:lnTo>
                  <a:lnTo>
                    <a:pt x="379993" y="42167"/>
                  </a:lnTo>
                  <a:lnTo>
                    <a:pt x="380664" y="45540"/>
                  </a:lnTo>
                  <a:lnTo>
                    <a:pt x="380999" y="48947"/>
                  </a:lnTo>
                  <a:lnTo>
                    <a:pt x="380999" y="52387"/>
                  </a:lnTo>
                  <a:lnTo>
                    <a:pt x="380999" y="328612"/>
                  </a:lnTo>
                  <a:lnTo>
                    <a:pt x="380999" y="332052"/>
                  </a:lnTo>
                  <a:lnTo>
                    <a:pt x="380664" y="335459"/>
                  </a:lnTo>
                  <a:lnTo>
                    <a:pt x="379993" y="338832"/>
                  </a:lnTo>
                  <a:lnTo>
                    <a:pt x="379322" y="342206"/>
                  </a:lnTo>
                  <a:lnTo>
                    <a:pt x="365655" y="365655"/>
                  </a:lnTo>
                  <a:lnTo>
                    <a:pt x="363223" y="368088"/>
                  </a:lnTo>
                  <a:lnTo>
                    <a:pt x="360577" y="370259"/>
                  </a:lnTo>
                  <a:lnTo>
                    <a:pt x="357717" y="372171"/>
                  </a:lnTo>
                  <a:lnTo>
                    <a:pt x="354857" y="374082"/>
                  </a:lnTo>
                  <a:lnTo>
                    <a:pt x="351838" y="375695"/>
                  </a:lnTo>
                  <a:lnTo>
                    <a:pt x="348660" y="377012"/>
                  </a:lnTo>
                  <a:lnTo>
                    <a:pt x="345482" y="378328"/>
                  </a:lnTo>
                  <a:lnTo>
                    <a:pt x="328612" y="380999"/>
                  </a:lnTo>
                  <a:lnTo>
                    <a:pt x="52387" y="380999"/>
                  </a:lnTo>
                  <a:lnTo>
                    <a:pt x="32339" y="377012"/>
                  </a:lnTo>
                  <a:lnTo>
                    <a:pt x="29161" y="375695"/>
                  </a:lnTo>
                  <a:lnTo>
                    <a:pt x="8828" y="357717"/>
                  </a:lnTo>
                  <a:lnTo>
                    <a:pt x="6917" y="354857"/>
                  </a:lnTo>
                  <a:lnTo>
                    <a:pt x="5304" y="351838"/>
                  </a:lnTo>
                  <a:lnTo>
                    <a:pt x="3987" y="348660"/>
                  </a:lnTo>
                  <a:lnTo>
                    <a:pt x="2671" y="345482"/>
                  </a:lnTo>
                  <a:lnTo>
                    <a:pt x="1677" y="342206"/>
                  </a:lnTo>
                  <a:lnTo>
                    <a:pt x="1006" y="338832"/>
                  </a:lnTo>
                  <a:lnTo>
                    <a:pt x="335" y="335459"/>
                  </a:lnTo>
                  <a:lnTo>
                    <a:pt x="0" y="332052"/>
                  </a:lnTo>
                  <a:lnTo>
                    <a:pt x="0" y="328612"/>
                  </a:lnTo>
                  <a:close/>
                </a:path>
              </a:pathLst>
            </a:custGeom>
            <a:ln w="9524">
              <a:solidFill>
                <a:srgbClr val="150099"/>
              </a:solidFill>
            </a:ln>
          </p:spPr>
          <p:txBody>
            <a:bodyPr wrap="square" lIns="0" tIns="0" rIns="0" bIns="0" rtlCol="0"/>
            <a:lstStyle/>
            <a:p>
              <a:endParaRPr/>
            </a:p>
          </p:txBody>
        </p:sp>
      </p:grpSp>
      <p:sp>
        <p:nvSpPr>
          <p:cNvPr id="22" name="object 22">
            <a:extLst>
              <a:ext uri="{FF2B5EF4-FFF2-40B4-BE49-F238E27FC236}">
                <a16:creationId xmlns:a16="http://schemas.microsoft.com/office/drawing/2014/main" id="{6205599E-375F-4F66-ACEE-7CDD80012A65}"/>
              </a:ext>
            </a:extLst>
          </p:cNvPr>
          <p:cNvSpPr txBox="1"/>
          <p:nvPr/>
        </p:nvSpPr>
        <p:spPr>
          <a:xfrm>
            <a:off x="7133518" y="3639680"/>
            <a:ext cx="193706" cy="391143"/>
          </a:xfrm>
          <a:prstGeom prst="rect">
            <a:avLst/>
          </a:prstGeom>
        </p:spPr>
        <p:txBody>
          <a:bodyPr vert="horz" wrap="square" lIns="0" tIns="11430" rIns="0" bIns="0" rtlCol="0">
            <a:spAutoFit/>
          </a:bodyPr>
          <a:lstStyle/>
          <a:p>
            <a:pPr marL="12701">
              <a:spcBef>
                <a:spcPts val="90"/>
              </a:spcBef>
            </a:pPr>
            <a:r>
              <a:rPr sz="2400" spc="75" dirty="0">
                <a:solidFill>
                  <a:schemeClr val="bg1"/>
                </a:solidFill>
                <a:latin typeface="Trebuchet MS"/>
                <a:cs typeface="Trebuchet MS"/>
              </a:rPr>
              <a:t>3</a:t>
            </a:r>
            <a:endParaRPr sz="2400">
              <a:solidFill>
                <a:schemeClr val="bg1"/>
              </a:solidFill>
              <a:latin typeface="Trebuchet MS"/>
              <a:cs typeface="Trebuchet MS"/>
            </a:endParaRPr>
          </a:p>
        </p:txBody>
      </p:sp>
      <p:sp>
        <p:nvSpPr>
          <p:cNvPr id="23" name="object 23">
            <a:extLst>
              <a:ext uri="{FF2B5EF4-FFF2-40B4-BE49-F238E27FC236}">
                <a16:creationId xmlns:a16="http://schemas.microsoft.com/office/drawing/2014/main" id="{09E00850-BDDF-461C-AEBB-61B262E8269C}"/>
              </a:ext>
            </a:extLst>
          </p:cNvPr>
          <p:cNvSpPr txBox="1"/>
          <p:nvPr/>
        </p:nvSpPr>
        <p:spPr>
          <a:xfrm>
            <a:off x="6222544" y="4591640"/>
            <a:ext cx="1995546" cy="328587"/>
          </a:xfrm>
          <a:prstGeom prst="rect">
            <a:avLst/>
          </a:prstGeom>
        </p:spPr>
        <p:txBody>
          <a:bodyPr vert="horz" wrap="square" lIns="0" tIns="12065" rIns="0" bIns="0" rtlCol="0">
            <a:spAutoFit/>
          </a:bodyPr>
          <a:lstStyle/>
          <a:p>
            <a:pPr marL="12701">
              <a:spcBef>
                <a:spcPts val="95"/>
              </a:spcBef>
            </a:pPr>
            <a:r>
              <a:rPr sz="2000" spc="-160" dirty="0">
                <a:latin typeface="Trebuchet MS"/>
                <a:cs typeface="Trebuchet MS"/>
              </a:rPr>
              <a:t>I</a:t>
            </a:r>
            <a:r>
              <a:rPr sz="2000" spc="-95" dirty="0">
                <a:latin typeface="Trebuchet MS"/>
                <a:cs typeface="Trebuchet MS"/>
              </a:rPr>
              <a:t>ne</a:t>
            </a:r>
            <a:r>
              <a:rPr sz="2000" spc="-120" dirty="0">
                <a:latin typeface="Trebuchet MS"/>
                <a:cs typeface="Trebuchet MS"/>
              </a:rPr>
              <a:t>q</a:t>
            </a:r>
            <a:r>
              <a:rPr sz="2000" spc="-95" dirty="0">
                <a:latin typeface="Trebuchet MS"/>
                <a:cs typeface="Trebuchet MS"/>
              </a:rPr>
              <a:t>u</a:t>
            </a:r>
            <a:r>
              <a:rPr sz="2000" spc="-130" dirty="0">
                <a:latin typeface="Trebuchet MS"/>
                <a:cs typeface="Trebuchet MS"/>
              </a:rPr>
              <a:t>a</a:t>
            </a:r>
            <a:r>
              <a:rPr sz="2000" spc="-195" dirty="0">
                <a:latin typeface="Trebuchet MS"/>
                <a:cs typeface="Trebuchet MS"/>
              </a:rPr>
              <a:t>l</a:t>
            </a:r>
            <a:r>
              <a:rPr sz="2000" spc="-175" dirty="0">
                <a:latin typeface="Trebuchet MS"/>
                <a:cs typeface="Trebuchet MS"/>
              </a:rPr>
              <a:t>i</a:t>
            </a:r>
            <a:r>
              <a:rPr sz="2000" spc="-250" dirty="0">
                <a:latin typeface="Trebuchet MS"/>
                <a:cs typeface="Trebuchet MS"/>
              </a:rPr>
              <a:t>t</a:t>
            </a:r>
            <a:r>
              <a:rPr sz="2000" dirty="0">
                <a:latin typeface="Trebuchet MS"/>
                <a:cs typeface="Trebuchet MS"/>
              </a:rPr>
              <a:t>y</a:t>
            </a:r>
            <a:r>
              <a:rPr sz="2000" spc="-345" dirty="0">
                <a:latin typeface="Trebuchet MS"/>
                <a:cs typeface="Trebuchet MS"/>
              </a:rPr>
              <a:t> </a:t>
            </a:r>
            <a:r>
              <a:rPr sz="2000" spc="-80" dirty="0">
                <a:latin typeface="Trebuchet MS"/>
                <a:cs typeface="Trebuchet MS"/>
              </a:rPr>
              <a:t>o</a:t>
            </a:r>
            <a:r>
              <a:rPr sz="2000" spc="-90" dirty="0">
                <a:latin typeface="Trebuchet MS"/>
                <a:cs typeface="Trebuchet MS"/>
              </a:rPr>
              <a:t>f</a:t>
            </a:r>
            <a:r>
              <a:rPr sz="2000" spc="-305" dirty="0">
                <a:latin typeface="Trebuchet MS"/>
                <a:cs typeface="Trebuchet MS"/>
              </a:rPr>
              <a:t> </a:t>
            </a:r>
            <a:r>
              <a:rPr sz="2000" spc="-35" dirty="0">
                <a:latin typeface="Trebuchet MS"/>
                <a:cs typeface="Trebuchet MS"/>
              </a:rPr>
              <a:t>A</a:t>
            </a:r>
            <a:r>
              <a:rPr sz="2000" spc="-70" dirty="0">
                <a:latin typeface="Trebuchet MS"/>
                <a:cs typeface="Trebuchet MS"/>
              </a:rPr>
              <a:t>cc</a:t>
            </a:r>
            <a:r>
              <a:rPr sz="2000" spc="-95" dirty="0">
                <a:latin typeface="Trebuchet MS"/>
                <a:cs typeface="Trebuchet MS"/>
              </a:rPr>
              <a:t>e</a:t>
            </a:r>
            <a:r>
              <a:rPr sz="2000" spc="35" dirty="0">
                <a:latin typeface="Trebuchet MS"/>
                <a:cs typeface="Trebuchet MS"/>
              </a:rPr>
              <a:t>s</a:t>
            </a:r>
            <a:r>
              <a:rPr sz="2000" spc="135" dirty="0">
                <a:latin typeface="Trebuchet MS"/>
                <a:cs typeface="Trebuchet MS"/>
              </a:rPr>
              <a:t>s</a:t>
            </a:r>
            <a:endParaRPr sz="2000">
              <a:latin typeface="Trebuchet MS"/>
              <a:cs typeface="Trebuchet MS"/>
            </a:endParaRPr>
          </a:p>
        </p:txBody>
      </p:sp>
      <p:sp>
        <p:nvSpPr>
          <p:cNvPr id="24" name="object 24">
            <a:extLst>
              <a:ext uri="{FF2B5EF4-FFF2-40B4-BE49-F238E27FC236}">
                <a16:creationId xmlns:a16="http://schemas.microsoft.com/office/drawing/2014/main" id="{8B8CAB88-B505-487E-8EE9-E6DEE3777582}"/>
              </a:ext>
            </a:extLst>
          </p:cNvPr>
          <p:cNvSpPr txBox="1"/>
          <p:nvPr/>
        </p:nvSpPr>
        <p:spPr>
          <a:xfrm>
            <a:off x="5399226" y="5018791"/>
            <a:ext cx="3569090" cy="1252978"/>
          </a:xfrm>
          <a:prstGeom prst="rect">
            <a:avLst/>
          </a:prstGeom>
        </p:spPr>
        <p:txBody>
          <a:bodyPr vert="horz" wrap="square" lIns="0" tIns="9525" rIns="0" bIns="0" rtlCol="0">
            <a:spAutoFit/>
          </a:bodyPr>
          <a:lstStyle/>
          <a:p>
            <a:pPr marL="12065" marR="5081" indent="3810" algn="ctr">
              <a:lnSpc>
                <a:spcPct val="126299"/>
              </a:lnSpc>
              <a:spcBef>
                <a:spcPts val="75"/>
              </a:spcBef>
            </a:pPr>
            <a:r>
              <a:rPr sz="1600" spc="-40" dirty="0">
                <a:latin typeface="Trebuchet MS"/>
                <a:cs typeface="Trebuchet MS"/>
              </a:rPr>
              <a:t>Access </a:t>
            </a:r>
            <a:r>
              <a:rPr sz="1600" spc="-100" dirty="0">
                <a:latin typeface="Trebuchet MS"/>
                <a:cs typeface="Trebuchet MS"/>
              </a:rPr>
              <a:t>to </a:t>
            </a:r>
            <a:r>
              <a:rPr sz="1600" spc="-120" dirty="0">
                <a:latin typeface="Trebuchet MS"/>
                <a:cs typeface="Trebuchet MS"/>
              </a:rPr>
              <a:t>energy </a:t>
            </a:r>
            <a:r>
              <a:rPr sz="1600" spc="-65" dirty="0">
                <a:latin typeface="Trebuchet MS"/>
                <a:cs typeface="Trebuchet MS"/>
              </a:rPr>
              <a:t>is </a:t>
            </a:r>
            <a:r>
              <a:rPr sz="1600" spc="-140" dirty="0">
                <a:latin typeface="Trebuchet MS"/>
                <a:cs typeface="Trebuchet MS"/>
              </a:rPr>
              <a:t>still </a:t>
            </a:r>
            <a:r>
              <a:rPr sz="1600" spc="-80" dirty="0">
                <a:latin typeface="Trebuchet MS"/>
                <a:cs typeface="Trebuchet MS"/>
              </a:rPr>
              <a:t>a </a:t>
            </a:r>
            <a:r>
              <a:rPr sz="1600" spc="-175" dirty="0">
                <a:latin typeface="Trebuchet MS"/>
                <a:cs typeface="Trebuchet MS"/>
              </a:rPr>
              <a:t>major </a:t>
            </a:r>
            <a:r>
              <a:rPr sz="1600" spc="-90" dirty="0">
                <a:latin typeface="Trebuchet MS"/>
                <a:cs typeface="Trebuchet MS"/>
              </a:rPr>
              <a:t>issue </a:t>
            </a:r>
            <a:r>
              <a:rPr sz="1600" spc="-140" dirty="0">
                <a:latin typeface="Trebuchet MS"/>
                <a:cs typeface="Trebuchet MS"/>
              </a:rPr>
              <a:t>in many </a:t>
            </a:r>
            <a:r>
              <a:rPr sz="1600" spc="-135" dirty="0">
                <a:latin typeface="Trebuchet MS"/>
                <a:cs typeface="Trebuchet MS"/>
              </a:rPr>
              <a:t> </a:t>
            </a:r>
            <a:r>
              <a:rPr sz="1600" spc="-170" dirty="0">
                <a:latin typeface="Trebuchet MS"/>
                <a:cs typeface="Trebuchet MS"/>
              </a:rPr>
              <a:t>p</a:t>
            </a:r>
            <a:r>
              <a:rPr sz="1600" spc="-120" dirty="0">
                <a:latin typeface="Trebuchet MS"/>
                <a:cs typeface="Trebuchet MS"/>
              </a:rPr>
              <a:t>a</a:t>
            </a:r>
            <a:r>
              <a:rPr sz="1600" spc="-125" dirty="0">
                <a:latin typeface="Trebuchet MS"/>
                <a:cs typeface="Trebuchet MS"/>
              </a:rPr>
              <a:t>r</a:t>
            </a:r>
            <a:r>
              <a:rPr sz="1600" spc="-140" dirty="0">
                <a:latin typeface="Trebuchet MS"/>
                <a:cs typeface="Trebuchet MS"/>
              </a:rPr>
              <a:t>t</a:t>
            </a:r>
            <a:r>
              <a:rPr sz="1600" spc="55" dirty="0">
                <a:latin typeface="Trebuchet MS"/>
                <a:cs typeface="Trebuchet MS"/>
              </a:rPr>
              <a:t>s</a:t>
            </a:r>
            <a:r>
              <a:rPr sz="1600" spc="-195" dirty="0">
                <a:latin typeface="Trebuchet MS"/>
                <a:cs typeface="Trebuchet MS"/>
              </a:rPr>
              <a:t> </a:t>
            </a:r>
            <a:r>
              <a:rPr sz="1600" spc="-65" dirty="0">
                <a:latin typeface="Trebuchet MS"/>
                <a:cs typeface="Trebuchet MS"/>
              </a:rPr>
              <a:t>o</a:t>
            </a:r>
            <a:r>
              <a:rPr sz="1600" spc="-105" dirty="0">
                <a:latin typeface="Trebuchet MS"/>
                <a:cs typeface="Trebuchet MS"/>
              </a:rPr>
              <a:t>f</a:t>
            </a:r>
            <a:r>
              <a:rPr sz="1600" spc="-200" dirty="0">
                <a:latin typeface="Trebuchet MS"/>
                <a:cs typeface="Trebuchet MS"/>
              </a:rPr>
              <a:t> </a:t>
            </a:r>
            <a:r>
              <a:rPr sz="1600" spc="-140" dirty="0">
                <a:latin typeface="Trebuchet MS"/>
                <a:cs typeface="Trebuchet MS"/>
              </a:rPr>
              <a:t>t</a:t>
            </a:r>
            <a:r>
              <a:rPr sz="1600" spc="-155" dirty="0">
                <a:latin typeface="Trebuchet MS"/>
                <a:cs typeface="Trebuchet MS"/>
              </a:rPr>
              <a:t>h</a:t>
            </a:r>
            <a:r>
              <a:rPr sz="1600" spc="-90" dirty="0">
                <a:latin typeface="Trebuchet MS"/>
                <a:cs typeface="Trebuchet MS"/>
              </a:rPr>
              <a:t>e</a:t>
            </a:r>
            <a:r>
              <a:rPr sz="1600" spc="-200" dirty="0">
                <a:latin typeface="Trebuchet MS"/>
                <a:cs typeface="Trebuchet MS"/>
              </a:rPr>
              <a:t> </a:t>
            </a:r>
            <a:r>
              <a:rPr sz="1600" spc="-95" dirty="0">
                <a:latin typeface="Trebuchet MS"/>
                <a:cs typeface="Trebuchet MS"/>
              </a:rPr>
              <a:t>w</a:t>
            </a:r>
            <a:r>
              <a:rPr sz="1600" spc="-65" dirty="0">
                <a:latin typeface="Trebuchet MS"/>
                <a:cs typeface="Trebuchet MS"/>
              </a:rPr>
              <a:t>o</a:t>
            </a:r>
            <a:r>
              <a:rPr sz="1600" spc="-200" dirty="0">
                <a:latin typeface="Trebuchet MS"/>
                <a:cs typeface="Trebuchet MS"/>
              </a:rPr>
              <a:t>r</a:t>
            </a:r>
            <a:r>
              <a:rPr sz="1600" spc="-204" dirty="0">
                <a:latin typeface="Trebuchet MS"/>
                <a:cs typeface="Trebuchet MS"/>
              </a:rPr>
              <a:t>l</a:t>
            </a:r>
            <a:r>
              <a:rPr sz="1600" spc="-95" dirty="0">
                <a:latin typeface="Trebuchet MS"/>
                <a:cs typeface="Trebuchet MS"/>
              </a:rPr>
              <a:t>d</a:t>
            </a:r>
            <a:r>
              <a:rPr sz="1600" spc="-210" dirty="0">
                <a:latin typeface="Trebuchet MS"/>
                <a:cs typeface="Trebuchet MS"/>
              </a:rPr>
              <a:t>,</a:t>
            </a:r>
            <a:r>
              <a:rPr sz="1600" spc="-165" dirty="0">
                <a:latin typeface="Trebuchet MS"/>
                <a:cs typeface="Trebuchet MS"/>
              </a:rPr>
              <a:t> </a:t>
            </a:r>
            <a:r>
              <a:rPr sz="1600" spc="-120" dirty="0">
                <a:latin typeface="Trebuchet MS"/>
                <a:cs typeface="Trebuchet MS"/>
              </a:rPr>
              <a:t>a</a:t>
            </a:r>
            <a:r>
              <a:rPr sz="1600" spc="-155" dirty="0">
                <a:latin typeface="Trebuchet MS"/>
                <a:cs typeface="Trebuchet MS"/>
              </a:rPr>
              <a:t>n</a:t>
            </a:r>
            <a:r>
              <a:rPr sz="1600" spc="-55" dirty="0">
                <a:latin typeface="Trebuchet MS"/>
                <a:cs typeface="Trebuchet MS"/>
              </a:rPr>
              <a:t>d</a:t>
            </a:r>
            <a:r>
              <a:rPr sz="1600" spc="-175" dirty="0">
                <a:latin typeface="Trebuchet MS"/>
                <a:cs typeface="Trebuchet MS"/>
              </a:rPr>
              <a:t> </a:t>
            </a:r>
            <a:r>
              <a:rPr sz="1600" spc="-95" dirty="0">
                <a:latin typeface="Trebuchet MS"/>
                <a:cs typeface="Trebuchet MS"/>
              </a:rPr>
              <a:t>w</a:t>
            </a:r>
            <a:r>
              <a:rPr sz="1600" spc="-190" dirty="0">
                <a:latin typeface="Trebuchet MS"/>
                <a:cs typeface="Trebuchet MS"/>
              </a:rPr>
              <a:t>i</a:t>
            </a:r>
            <a:r>
              <a:rPr sz="1600" spc="-140" dirty="0">
                <a:latin typeface="Trebuchet MS"/>
                <a:cs typeface="Trebuchet MS"/>
              </a:rPr>
              <a:t>t</a:t>
            </a:r>
            <a:r>
              <a:rPr sz="1600" spc="-155" dirty="0">
                <a:latin typeface="Trebuchet MS"/>
                <a:cs typeface="Trebuchet MS"/>
              </a:rPr>
              <a:t>h</a:t>
            </a:r>
            <a:r>
              <a:rPr sz="1600" spc="-65" dirty="0">
                <a:latin typeface="Trebuchet MS"/>
                <a:cs typeface="Trebuchet MS"/>
              </a:rPr>
              <a:t>o</a:t>
            </a:r>
            <a:r>
              <a:rPr sz="1600" spc="-155" dirty="0">
                <a:latin typeface="Trebuchet MS"/>
                <a:cs typeface="Trebuchet MS"/>
              </a:rPr>
              <a:t>u</a:t>
            </a:r>
            <a:r>
              <a:rPr sz="1600" spc="-145" dirty="0">
                <a:latin typeface="Trebuchet MS"/>
                <a:cs typeface="Trebuchet MS"/>
              </a:rPr>
              <a:t>t</a:t>
            </a:r>
            <a:r>
              <a:rPr sz="1600" spc="-130" dirty="0">
                <a:latin typeface="Trebuchet MS"/>
                <a:cs typeface="Trebuchet MS"/>
              </a:rPr>
              <a:t> </a:t>
            </a:r>
            <a:r>
              <a:rPr sz="1600" spc="-155" dirty="0">
                <a:latin typeface="Trebuchet MS"/>
                <a:cs typeface="Trebuchet MS"/>
              </a:rPr>
              <a:t>e</a:t>
            </a:r>
            <a:r>
              <a:rPr sz="1600" spc="-95" dirty="0">
                <a:latin typeface="Trebuchet MS"/>
                <a:cs typeface="Trebuchet MS"/>
              </a:rPr>
              <a:t>q</a:t>
            </a:r>
            <a:r>
              <a:rPr sz="1600" spc="-155" dirty="0">
                <a:latin typeface="Trebuchet MS"/>
                <a:cs typeface="Trebuchet MS"/>
              </a:rPr>
              <a:t>u</a:t>
            </a:r>
            <a:r>
              <a:rPr sz="1600" spc="-120" dirty="0">
                <a:latin typeface="Trebuchet MS"/>
                <a:cs typeface="Trebuchet MS"/>
              </a:rPr>
              <a:t>a</a:t>
            </a:r>
            <a:r>
              <a:rPr sz="1600" spc="-155" dirty="0">
                <a:latin typeface="Trebuchet MS"/>
                <a:cs typeface="Trebuchet MS"/>
              </a:rPr>
              <a:t>l</a:t>
            </a:r>
            <a:r>
              <a:rPr sz="1600" spc="-185" dirty="0">
                <a:latin typeface="Trebuchet MS"/>
                <a:cs typeface="Trebuchet MS"/>
              </a:rPr>
              <a:t> </a:t>
            </a:r>
            <a:r>
              <a:rPr sz="1600" spc="-120" dirty="0">
                <a:latin typeface="Trebuchet MS"/>
                <a:cs typeface="Trebuchet MS"/>
              </a:rPr>
              <a:t>a</a:t>
            </a:r>
            <a:r>
              <a:rPr sz="1600" spc="-75" dirty="0">
                <a:latin typeface="Trebuchet MS"/>
                <a:cs typeface="Trebuchet MS"/>
              </a:rPr>
              <a:t>cc</a:t>
            </a:r>
            <a:r>
              <a:rPr sz="1600" spc="-155" dirty="0">
                <a:latin typeface="Trebuchet MS"/>
                <a:cs typeface="Trebuchet MS"/>
              </a:rPr>
              <a:t>e</a:t>
            </a:r>
            <a:r>
              <a:rPr sz="1600" spc="-5" dirty="0">
                <a:latin typeface="Trebuchet MS"/>
                <a:cs typeface="Trebuchet MS"/>
              </a:rPr>
              <a:t>ss</a:t>
            </a:r>
            <a:r>
              <a:rPr sz="1600" spc="-210" dirty="0">
                <a:latin typeface="Trebuchet MS"/>
                <a:cs typeface="Trebuchet MS"/>
              </a:rPr>
              <a:t>,</a:t>
            </a:r>
            <a:r>
              <a:rPr sz="1600" spc="-165" dirty="0">
                <a:latin typeface="Trebuchet MS"/>
                <a:cs typeface="Trebuchet MS"/>
              </a:rPr>
              <a:t> </a:t>
            </a:r>
            <a:r>
              <a:rPr sz="1600" spc="-190" dirty="0">
                <a:latin typeface="Trebuchet MS"/>
                <a:cs typeface="Trebuchet MS"/>
              </a:rPr>
              <a:t>i</a:t>
            </a:r>
            <a:r>
              <a:rPr sz="1600" spc="-125" dirty="0">
                <a:latin typeface="Trebuchet MS"/>
                <a:cs typeface="Trebuchet MS"/>
              </a:rPr>
              <a:t>t  </a:t>
            </a:r>
            <a:r>
              <a:rPr sz="1600" spc="-75" dirty="0">
                <a:latin typeface="Trebuchet MS"/>
                <a:cs typeface="Trebuchet MS"/>
              </a:rPr>
              <a:t>c</a:t>
            </a:r>
            <a:r>
              <a:rPr sz="1600" spc="-120" dirty="0">
                <a:latin typeface="Trebuchet MS"/>
                <a:cs typeface="Trebuchet MS"/>
              </a:rPr>
              <a:t>a</a:t>
            </a:r>
            <a:r>
              <a:rPr sz="1600" spc="-85" dirty="0">
                <a:latin typeface="Trebuchet MS"/>
                <a:cs typeface="Trebuchet MS"/>
              </a:rPr>
              <a:t>n</a:t>
            </a:r>
            <a:r>
              <a:rPr sz="1600" spc="-204" dirty="0">
                <a:latin typeface="Trebuchet MS"/>
                <a:cs typeface="Trebuchet MS"/>
              </a:rPr>
              <a:t> </a:t>
            </a:r>
            <a:r>
              <a:rPr sz="1600" spc="-95" dirty="0">
                <a:latin typeface="Trebuchet MS"/>
                <a:cs typeface="Trebuchet MS"/>
              </a:rPr>
              <a:t>b</a:t>
            </a:r>
            <a:r>
              <a:rPr sz="1600" spc="-90" dirty="0">
                <a:latin typeface="Trebuchet MS"/>
                <a:cs typeface="Trebuchet MS"/>
              </a:rPr>
              <a:t>e</a:t>
            </a:r>
            <a:r>
              <a:rPr sz="1600" spc="-200" dirty="0">
                <a:latin typeface="Trebuchet MS"/>
                <a:cs typeface="Trebuchet MS"/>
              </a:rPr>
              <a:t> </a:t>
            </a:r>
            <a:r>
              <a:rPr sz="1600" spc="-95" dirty="0">
                <a:latin typeface="Trebuchet MS"/>
                <a:cs typeface="Trebuchet MS"/>
              </a:rPr>
              <a:t>d</a:t>
            </a:r>
            <a:r>
              <a:rPr sz="1600" spc="-190" dirty="0">
                <a:latin typeface="Trebuchet MS"/>
                <a:cs typeface="Trebuchet MS"/>
              </a:rPr>
              <a:t>i</a:t>
            </a:r>
            <a:r>
              <a:rPr sz="1600" spc="-170" dirty="0">
                <a:latin typeface="Trebuchet MS"/>
                <a:cs typeface="Trebuchet MS"/>
              </a:rPr>
              <a:t>ff</a:t>
            </a:r>
            <a:r>
              <a:rPr sz="1600" spc="-190" dirty="0">
                <a:latin typeface="Trebuchet MS"/>
                <a:cs typeface="Trebuchet MS"/>
              </a:rPr>
              <a:t>i</a:t>
            </a:r>
            <a:r>
              <a:rPr sz="1600" spc="-75" dirty="0">
                <a:latin typeface="Trebuchet MS"/>
                <a:cs typeface="Trebuchet MS"/>
              </a:rPr>
              <a:t>c</a:t>
            </a:r>
            <a:r>
              <a:rPr sz="1600" spc="-155" dirty="0">
                <a:latin typeface="Trebuchet MS"/>
                <a:cs typeface="Trebuchet MS"/>
              </a:rPr>
              <a:t>u</a:t>
            </a:r>
            <a:r>
              <a:rPr sz="1600" spc="-204" dirty="0">
                <a:latin typeface="Trebuchet MS"/>
                <a:cs typeface="Trebuchet MS"/>
              </a:rPr>
              <a:t>l</a:t>
            </a:r>
            <a:r>
              <a:rPr sz="1600" spc="-145" dirty="0">
                <a:latin typeface="Trebuchet MS"/>
                <a:cs typeface="Trebuchet MS"/>
              </a:rPr>
              <a:t>t</a:t>
            </a:r>
            <a:r>
              <a:rPr sz="1600" spc="-130" dirty="0">
                <a:latin typeface="Trebuchet MS"/>
                <a:cs typeface="Trebuchet MS"/>
              </a:rPr>
              <a:t> </a:t>
            </a:r>
            <a:r>
              <a:rPr sz="1600" spc="-140" dirty="0">
                <a:latin typeface="Trebuchet MS"/>
                <a:cs typeface="Trebuchet MS"/>
              </a:rPr>
              <a:t>t</a:t>
            </a:r>
            <a:r>
              <a:rPr sz="1600" spc="-55" dirty="0">
                <a:latin typeface="Trebuchet MS"/>
                <a:cs typeface="Trebuchet MS"/>
              </a:rPr>
              <a:t>o</a:t>
            </a:r>
            <a:r>
              <a:rPr sz="1600" spc="-145" dirty="0">
                <a:latin typeface="Trebuchet MS"/>
                <a:cs typeface="Trebuchet MS"/>
              </a:rPr>
              <a:t> </a:t>
            </a:r>
            <a:r>
              <a:rPr sz="1600" spc="-10" dirty="0">
                <a:latin typeface="Trebuchet MS"/>
                <a:cs typeface="Trebuchet MS"/>
              </a:rPr>
              <a:t>g</a:t>
            </a:r>
            <a:r>
              <a:rPr sz="1600" spc="-200" dirty="0">
                <a:latin typeface="Trebuchet MS"/>
                <a:cs typeface="Trebuchet MS"/>
              </a:rPr>
              <a:t>r</a:t>
            </a:r>
            <a:r>
              <a:rPr sz="1600" spc="-65" dirty="0">
                <a:latin typeface="Trebuchet MS"/>
                <a:cs typeface="Trebuchet MS"/>
              </a:rPr>
              <a:t>o</a:t>
            </a:r>
            <a:r>
              <a:rPr sz="1600" spc="-95" dirty="0">
                <a:latin typeface="Trebuchet MS"/>
                <a:cs typeface="Trebuchet MS"/>
              </a:rPr>
              <a:t>w</a:t>
            </a:r>
            <a:r>
              <a:rPr sz="1600" spc="-135" dirty="0">
                <a:latin typeface="Trebuchet MS"/>
                <a:cs typeface="Trebuchet MS"/>
              </a:rPr>
              <a:t> </a:t>
            </a:r>
            <a:r>
              <a:rPr sz="1600" spc="-155" dirty="0">
                <a:latin typeface="Trebuchet MS"/>
                <a:cs typeface="Trebuchet MS"/>
              </a:rPr>
              <a:t>e</a:t>
            </a:r>
            <a:r>
              <a:rPr sz="1600" spc="-75" dirty="0">
                <a:latin typeface="Trebuchet MS"/>
                <a:cs typeface="Trebuchet MS"/>
              </a:rPr>
              <a:t>c</a:t>
            </a:r>
            <a:r>
              <a:rPr sz="1600" spc="-65" dirty="0">
                <a:latin typeface="Trebuchet MS"/>
                <a:cs typeface="Trebuchet MS"/>
              </a:rPr>
              <a:t>o</a:t>
            </a:r>
            <a:r>
              <a:rPr sz="1600" spc="-155" dirty="0">
                <a:latin typeface="Trebuchet MS"/>
                <a:cs typeface="Trebuchet MS"/>
              </a:rPr>
              <a:t>n</a:t>
            </a:r>
            <a:r>
              <a:rPr sz="1600" spc="-65" dirty="0">
                <a:latin typeface="Trebuchet MS"/>
                <a:cs typeface="Trebuchet MS"/>
              </a:rPr>
              <a:t>o</a:t>
            </a:r>
            <a:r>
              <a:rPr sz="1600" spc="-235" dirty="0">
                <a:latin typeface="Trebuchet MS"/>
                <a:cs typeface="Trebuchet MS"/>
              </a:rPr>
              <a:t>m</a:t>
            </a:r>
            <a:r>
              <a:rPr sz="1600" spc="-190" dirty="0">
                <a:latin typeface="Trebuchet MS"/>
                <a:cs typeface="Trebuchet MS"/>
              </a:rPr>
              <a:t>i</a:t>
            </a:r>
            <a:r>
              <a:rPr sz="1600" spc="-75" dirty="0">
                <a:latin typeface="Trebuchet MS"/>
                <a:cs typeface="Trebuchet MS"/>
              </a:rPr>
              <a:t>c</a:t>
            </a:r>
            <a:r>
              <a:rPr sz="1600" spc="-120" dirty="0">
                <a:latin typeface="Trebuchet MS"/>
                <a:cs typeface="Trebuchet MS"/>
              </a:rPr>
              <a:t>a</a:t>
            </a:r>
            <a:r>
              <a:rPr sz="1600" spc="-204" dirty="0">
                <a:latin typeface="Trebuchet MS"/>
                <a:cs typeface="Trebuchet MS"/>
              </a:rPr>
              <a:t>ll</a:t>
            </a:r>
            <a:r>
              <a:rPr sz="1600" spc="-40" dirty="0">
                <a:latin typeface="Trebuchet MS"/>
                <a:cs typeface="Trebuchet MS"/>
              </a:rPr>
              <a:t>y</a:t>
            </a:r>
            <a:r>
              <a:rPr sz="1600" spc="-165" dirty="0">
                <a:latin typeface="Trebuchet MS"/>
                <a:cs typeface="Trebuchet MS"/>
              </a:rPr>
              <a:t> </a:t>
            </a:r>
            <a:r>
              <a:rPr sz="1600" spc="-120" dirty="0">
                <a:latin typeface="Trebuchet MS"/>
                <a:cs typeface="Trebuchet MS"/>
              </a:rPr>
              <a:t>a</a:t>
            </a:r>
            <a:r>
              <a:rPr sz="1600" spc="-155" dirty="0">
                <a:latin typeface="Trebuchet MS"/>
                <a:cs typeface="Trebuchet MS"/>
              </a:rPr>
              <a:t>n</a:t>
            </a:r>
            <a:r>
              <a:rPr sz="1600" spc="-40" dirty="0">
                <a:latin typeface="Trebuchet MS"/>
                <a:cs typeface="Trebuchet MS"/>
              </a:rPr>
              <a:t>d  </a:t>
            </a:r>
            <a:r>
              <a:rPr sz="1600" spc="-190" dirty="0">
                <a:latin typeface="Trebuchet MS"/>
                <a:cs typeface="Trebuchet MS"/>
              </a:rPr>
              <a:t>i</a:t>
            </a:r>
            <a:r>
              <a:rPr sz="1600" spc="-235" dirty="0">
                <a:latin typeface="Trebuchet MS"/>
                <a:cs typeface="Trebuchet MS"/>
              </a:rPr>
              <a:t>m</a:t>
            </a:r>
            <a:r>
              <a:rPr sz="1600" spc="-170" dirty="0">
                <a:latin typeface="Trebuchet MS"/>
                <a:cs typeface="Trebuchet MS"/>
              </a:rPr>
              <a:t>p</a:t>
            </a:r>
            <a:r>
              <a:rPr sz="1600" spc="-200" dirty="0">
                <a:latin typeface="Trebuchet MS"/>
                <a:cs typeface="Trebuchet MS"/>
              </a:rPr>
              <a:t>r</a:t>
            </a:r>
            <a:r>
              <a:rPr sz="1600" spc="-65" dirty="0">
                <a:latin typeface="Trebuchet MS"/>
                <a:cs typeface="Trebuchet MS"/>
              </a:rPr>
              <a:t>ov</a:t>
            </a:r>
            <a:r>
              <a:rPr sz="1600" spc="-90" dirty="0">
                <a:latin typeface="Trebuchet MS"/>
                <a:cs typeface="Trebuchet MS"/>
              </a:rPr>
              <a:t>e</a:t>
            </a:r>
            <a:r>
              <a:rPr sz="1600" spc="-200" dirty="0">
                <a:latin typeface="Trebuchet MS"/>
                <a:cs typeface="Trebuchet MS"/>
              </a:rPr>
              <a:t> </a:t>
            </a:r>
            <a:r>
              <a:rPr sz="1600" spc="-170" dirty="0">
                <a:latin typeface="Trebuchet MS"/>
                <a:cs typeface="Trebuchet MS"/>
              </a:rPr>
              <a:t>p</a:t>
            </a:r>
            <a:r>
              <a:rPr sz="1600" spc="-155" dirty="0">
                <a:latin typeface="Trebuchet MS"/>
                <a:cs typeface="Trebuchet MS"/>
              </a:rPr>
              <a:t>u</a:t>
            </a:r>
            <a:r>
              <a:rPr sz="1600" spc="-95" dirty="0">
                <a:latin typeface="Trebuchet MS"/>
                <a:cs typeface="Trebuchet MS"/>
              </a:rPr>
              <a:t>b</a:t>
            </a:r>
            <a:r>
              <a:rPr sz="1600" spc="-204" dirty="0">
                <a:latin typeface="Trebuchet MS"/>
                <a:cs typeface="Trebuchet MS"/>
              </a:rPr>
              <a:t>l</a:t>
            </a:r>
            <a:r>
              <a:rPr sz="1600" spc="-190" dirty="0">
                <a:latin typeface="Trebuchet MS"/>
                <a:cs typeface="Trebuchet MS"/>
              </a:rPr>
              <a:t>i</a:t>
            </a:r>
            <a:r>
              <a:rPr sz="1600" spc="-40" dirty="0">
                <a:latin typeface="Trebuchet MS"/>
                <a:cs typeface="Trebuchet MS"/>
              </a:rPr>
              <a:t>c</a:t>
            </a:r>
            <a:r>
              <a:rPr sz="1600" spc="-165" dirty="0">
                <a:latin typeface="Trebuchet MS"/>
                <a:cs typeface="Trebuchet MS"/>
              </a:rPr>
              <a:t> </a:t>
            </a:r>
            <a:r>
              <a:rPr sz="1600" spc="-155" dirty="0">
                <a:latin typeface="Trebuchet MS"/>
                <a:cs typeface="Trebuchet MS"/>
              </a:rPr>
              <a:t>he</a:t>
            </a:r>
            <a:r>
              <a:rPr sz="1600" spc="-120" dirty="0">
                <a:latin typeface="Trebuchet MS"/>
                <a:cs typeface="Trebuchet MS"/>
              </a:rPr>
              <a:t>a</a:t>
            </a:r>
            <a:r>
              <a:rPr sz="1600" spc="-204" dirty="0">
                <a:latin typeface="Trebuchet MS"/>
                <a:cs typeface="Trebuchet MS"/>
              </a:rPr>
              <a:t>l</a:t>
            </a:r>
            <a:r>
              <a:rPr sz="1600" spc="-140" dirty="0">
                <a:latin typeface="Trebuchet MS"/>
                <a:cs typeface="Trebuchet MS"/>
              </a:rPr>
              <a:t>t</a:t>
            </a:r>
            <a:r>
              <a:rPr sz="1600" spc="-80" dirty="0">
                <a:latin typeface="Trebuchet MS"/>
                <a:cs typeface="Trebuchet MS"/>
              </a:rPr>
              <a:t>h</a:t>
            </a:r>
            <a:r>
              <a:rPr sz="1600" spc="-210" dirty="0">
                <a:latin typeface="Trebuchet MS"/>
                <a:cs typeface="Trebuchet MS"/>
              </a:rPr>
              <a:t> </a:t>
            </a:r>
            <a:r>
              <a:rPr sz="1600" spc="-5" dirty="0">
                <a:latin typeface="Trebuchet MS"/>
                <a:cs typeface="Trebuchet MS"/>
              </a:rPr>
              <a:t>s</a:t>
            </a:r>
            <a:r>
              <a:rPr sz="1600" spc="-70" dirty="0">
                <a:latin typeface="Trebuchet MS"/>
                <a:cs typeface="Trebuchet MS"/>
              </a:rPr>
              <a:t>y</a:t>
            </a:r>
            <a:r>
              <a:rPr sz="1600" spc="-5" dirty="0">
                <a:latin typeface="Trebuchet MS"/>
                <a:cs typeface="Trebuchet MS"/>
              </a:rPr>
              <a:t>s</a:t>
            </a:r>
            <a:r>
              <a:rPr sz="1600" spc="-140" dirty="0">
                <a:latin typeface="Trebuchet MS"/>
                <a:cs typeface="Trebuchet MS"/>
              </a:rPr>
              <a:t>t</a:t>
            </a:r>
            <a:r>
              <a:rPr sz="1600" spc="-155" dirty="0">
                <a:latin typeface="Trebuchet MS"/>
                <a:cs typeface="Trebuchet MS"/>
              </a:rPr>
              <a:t>e</a:t>
            </a:r>
            <a:r>
              <a:rPr sz="1600" spc="-235" dirty="0">
                <a:latin typeface="Trebuchet MS"/>
                <a:cs typeface="Trebuchet MS"/>
              </a:rPr>
              <a:t>m</a:t>
            </a:r>
            <a:r>
              <a:rPr sz="1600" spc="-5" dirty="0">
                <a:latin typeface="Trebuchet MS"/>
                <a:cs typeface="Trebuchet MS"/>
              </a:rPr>
              <a:t>s</a:t>
            </a:r>
            <a:r>
              <a:rPr sz="1600" spc="-220" dirty="0">
                <a:latin typeface="Trebuchet MS"/>
                <a:cs typeface="Trebuchet MS"/>
              </a:rPr>
              <a:t>.</a:t>
            </a:r>
            <a:endParaRPr sz="1600">
              <a:latin typeface="Trebuchet MS"/>
              <a:cs typeface="Trebuchet MS"/>
            </a:endParaRPr>
          </a:p>
        </p:txBody>
      </p:sp>
    </p:spTree>
    <p:extLst>
      <p:ext uri="{BB962C8B-B14F-4D97-AF65-F5344CB8AC3E}">
        <p14:creationId xmlns:p14="http://schemas.microsoft.com/office/powerpoint/2010/main" val="3188096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09442E3-3460-4359-8310-C473E8D69738}"/>
              </a:ext>
            </a:extLst>
          </p:cNvPr>
          <p:cNvSpPr txBox="1">
            <a:spLocks noGrp="1"/>
          </p:cNvSpPr>
          <p:nvPr>
            <p:ph type="title"/>
          </p:nvPr>
        </p:nvSpPr>
        <p:spPr>
          <a:xfrm>
            <a:off x="819656" y="643579"/>
            <a:ext cx="7080005" cy="571310"/>
          </a:xfrm>
          <a:prstGeom prst="rect">
            <a:avLst/>
          </a:prstGeom>
        </p:spPr>
        <p:txBody>
          <a:bodyPr vert="horz" wrap="square" lIns="0" tIns="17145" rIns="0" bIns="0" rtlCol="0">
            <a:spAutoFit/>
          </a:bodyPr>
          <a:lstStyle/>
          <a:p>
            <a:pPr marL="12701">
              <a:spcBef>
                <a:spcPts val="135"/>
              </a:spcBef>
            </a:pPr>
            <a:r>
              <a:rPr spc="10" dirty="0">
                <a:latin typeface="Arial Rounded MT Bold" panose="020F0704030504030204" pitchFamily="34" charset="0"/>
              </a:rPr>
              <a:t>C</a:t>
            </a:r>
            <a:r>
              <a:rPr spc="-155" dirty="0">
                <a:latin typeface="Arial Rounded MT Bold" panose="020F0704030504030204" pitchFamily="34" charset="0"/>
              </a:rPr>
              <a:t>a</a:t>
            </a:r>
            <a:r>
              <a:rPr spc="-85" dirty="0">
                <a:latin typeface="Arial Rounded MT Bold" panose="020F0704030504030204" pitchFamily="34" charset="0"/>
              </a:rPr>
              <a:t>u</a:t>
            </a:r>
            <a:r>
              <a:rPr spc="170" dirty="0">
                <a:latin typeface="Arial Rounded MT Bold" panose="020F0704030504030204" pitchFamily="34" charset="0"/>
              </a:rPr>
              <a:t>s</a:t>
            </a:r>
            <a:r>
              <a:rPr spc="-160" dirty="0">
                <a:latin typeface="Arial Rounded MT Bold" panose="020F0704030504030204" pitchFamily="34" charset="0"/>
              </a:rPr>
              <a:t>e</a:t>
            </a:r>
            <a:r>
              <a:rPr spc="295" dirty="0">
                <a:latin typeface="Arial Rounded MT Bold" panose="020F0704030504030204" pitchFamily="34" charset="0"/>
              </a:rPr>
              <a:t>s</a:t>
            </a:r>
            <a:r>
              <a:rPr spc="-665" dirty="0">
                <a:latin typeface="Arial Rounded MT Bold" panose="020F0704030504030204" pitchFamily="34" charset="0"/>
              </a:rPr>
              <a:t> </a:t>
            </a:r>
            <a:r>
              <a:rPr spc="-125" dirty="0">
                <a:latin typeface="Arial Rounded MT Bold" panose="020F0704030504030204" pitchFamily="34" charset="0"/>
              </a:rPr>
              <a:t>o</a:t>
            </a:r>
            <a:r>
              <a:rPr spc="-160" dirty="0">
                <a:latin typeface="Arial Rounded MT Bold" panose="020F0704030504030204" pitchFamily="34" charset="0"/>
              </a:rPr>
              <a:t>f</a:t>
            </a:r>
            <a:r>
              <a:rPr spc="-670" dirty="0">
                <a:latin typeface="Arial Rounded MT Bold" panose="020F0704030504030204" pitchFamily="34" charset="0"/>
              </a:rPr>
              <a:t> </a:t>
            </a:r>
            <a:r>
              <a:rPr spc="-120" dirty="0">
                <a:latin typeface="Arial Rounded MT Bold" panose="020F0704030504030204" pitchFamily="34" charset="0"/>
              </a:rPr>
              <a:t>E</a:t>
            </a:r>
            <a:r>
              <a:rPr spc="-85" dirty="0">
                <a:latin typeface="Arial Rounded MT Bold" panose="020F0704030504030204" pitchFamily="34" charset="0"/>
              </a:rPr>
              <a:t>n</a:t>
            </a:r>
            <a:r>
              <a:rPr spc="-160" dirty="0">
                <a:latin typeface="Arial Rounded MT Bold" panose="020F0704030504030204" pitchFamily="34" charset="0"/>
              </a:rPr>
              <a:t>e</a:t>
            </a:r>
            <a:r>
              <a:rPr spc="-295" dirty="0">
                <a:latin typeface="Arial Rounded MT Bold" panose="020F0704030504030204" pitchFamily="34" charset="0"/>
              </a:rPr>
              <a:t>r</a:t>
            </a:r>
            <a:r>
              <a:rPr spc="85" dirty="0">
                <a:latin typeface="Arial Rounded MT Bold" panose="020F0704030504030204" pitchFamily="34" charset="0"/>
              </a:rPr>
              <a:t>g</a:t>
            </a:r>
            <a:r>
              <a:rPr spc="25" dirty="0">
                <a:latin typeface="Arial Rounded MT Bold" panose="020F0704030504030204" pitchFamily="34" charset="0"/>
              </a:rPr>
              <a:t>y</a:t>
            </a:r>
            <a:r>
              <a:rPr spc="-675" dirty="0">
                <a:latin typeface="Arial Rounded MT Bold" panose="020F0704030504030204" pitchFamily="34" charset="0"/>
              </a:rPr>
              <a:t> </a:t>
            </a:r>
            <a:r>
              <a:rPr spc="-60" dirty="0">
                <a:latin typeface="Arial Rounded MT Bold" panose="020F0704030504030204" pitchFamily="34" charset="0"/>
              </a:rPr>
              <a:t>P</a:t>
            </a:r>
            <a:r>
              <a:rPr spc="-295" dirty="0">
                <a:latin typeface="Arial Rounded MT Bold" panose="020F0704030504030204" pitchFamily="34" charset="0"/>
              </a:rPr>
              <a:t>r</a:t>
            </a:r>
            <a:r>
              <a:rPr spc="-125" dirty="0">
                <a:latin typeface="Arial Rounded MT Bold" panose="020F0704030504030204" pitchFamily="34" charset="0"/>
              </a:rPr>
              <a:t>o</a:t>
            </a:r>
            <a:r>
              <a:rPr spc="-135" dirty="0">
                <a:latin typeface="Arial Rounded MT Bold" panose="020F0704030504030204" pitchFamily="34" charset="0"/>
              </a:rPr>
              <a:t>b</a:t>
            </a:r>
            <a:r>
              <a:rPr spc="-295" dirty="0">
                <a:latin typeface="Arial Rounded MT Bold" panose="020F0704030504030204" pitchFamily="34" charset="0"/>
              </a:rPr>
              <a:t>l</a:t>
            </a:r>
            <a:r>
              <a:rPr spc="-160" dirty="0">
                <a:latin typeface="Arial Rounded MT Bold" panose="020F0704030504030204" pitchFamily="34" charset="0"/>
              </a:rPr>
              <a:t>e</a:t>
            </a:r>
            <a:r>
              <a:rPr spc="-235" dirty="0">
                <a:latin typeface="Arial Rounded MT Bold" panose="020F0704030504030204" pitchFamily="34" charset="0"/>
              </a:rPr>
              <a:t>m</a:t>
            </a:r>
            <a:r>
              <a:rPr spc="295" dirty="0">
                <a:latin typeface="Arial Rounded MT Bold" panose="020F0704030504030204" pitchFamily="34" charset="0"/>
              </a:rPr>
              <a:t>s</a:t>
            </a:r>
          </a:p>
        </p:txBody>
      </p:sp>
      <p:grpSp>
        <p:nvGrpSpPr>
          <p:cNvPr id="5" name="object 3">
            <a:extLst>
              <a:ext uri="{FF2B5EF4-FFF2-40B4-BE49-F238E27FC236}">
                <a16:creationId xmlns:a16="http://schemas.microsoft.com/office/drawing/2014/main" id="{DFB00578-7706-4EE5-8916-9C477EFE7F8A}"/>
              </a:ext>
            </a:extLst>
          </p:cNvPr>
          <p:cNvGrpSpPr/>
          <p:nvPr/>
        </p:nvGrpSpPr>
        <p:grpSpPr>
          <a:xfrm>
            <a:off x="714570" y="1885360"/>
            <a:ext cx="3974788" cy="1815445"/>
            <a:chOff x="1647824" y="1543049"/>
            <a:chExt cx="3981450" cy="1733550"/>
          </a:xfrm>
          <a:solidFill>
            <a:schemeClr val="accent2"/>
          </a:solidFill>
        </p:grpSpPr>
        <p:sp>
          <p:nvSpPr>
            <p:cNvPr id="6" name="object 4">
              <a:extLst>
                <a:ext uri="{FF2B5EF4-FFF2-40B4-BE49-F238E27FC236}">
                  <a16:creationId xmlns:a16="http://schemas.microsoft.com/office/drawing/2014/main" id="{2294B359-F18D-4DA9-A437-08ADA1D296DB}"/>
                </a:ext>
              </a:extLst>
            </p:cNvPr>
            <p:cNvSpPr/>
            <p:nvPr/>
          </p:nvSpPr>
          <p:spPr>
            <a:xfrm>
              <a:off x="1652587" y="1547812"/>
              <a:ext cx="3971925" cy="1724025"/>
            </a:xfrm>
            <a:custGeom>
              <a:avLst/>
              <a:gdLst/>
              <a:ahLst/>
              <a:cxnLst/>
              <a:rect l="l" t="t" r="r" b="b"/>
              <a:pathLst>
                <a:path w="3971925" h="1724025">
                  <a:moveTo>
                    <a:pt x="3922976" y="1724024"/>
                  </a:moveTo>
                  <a:lnTo>
                    <a:pt x="48947" y="1724024"/>
                  </a:lnTo>
                  <a:lnTo>
                    <a:pt x="45541" y="1723689"/>
                  </a:lnTo>
                  <a:lnTo>
                    <a:pt x="10739" y="1703602"/>
                  </a:lnTo>
                  <a:lnTo>
                    <a:pt x="0" y="1675076"/>
                  </a:lnTo>
                  <a:lnTo>
                    <a:pt x="0" y="1671637"/>
                  </a:lnTo>
                  <a:lnTo>
                    <a:pt x="0" y="48947"/>
                  </a:lnTo>
                  <a:lnTo>
                    <a:pt x="17776" y="12911"/>
                  </a:lnTo>
                  <a:lnTo>
                    <a:pt x="48947" y="0"/>
                  </a:lnTo>
                  <a:lnTo>
                    <a:pt x="3922976" y="0"/>
                  </a:lnTo>
                  <a:lnTo>
                    <a:pt x="3959012" y="17776"/>
                  </a:lnTo>
                  <a:lnTo>
                    <a:pt x="3971924" y="48947"/>
                  </a:lnTo>
                  <a:lnTo>
                    <a:pt x="3971924" y="1675076"/>
                  </a:lnTo>
                  <a:lnTo>
                    <a:pt x="3954148" y="1711112"/>
                  </a:lnTo>
                  <a:lnTo>
                    <a:pt x="3926383" y="1723689"/>
                  </a:lnTo>
                  <a:lnTo>
                    <a:pt x="3922976" y="1724024"/>
                  </a:lnTo>
                  <a:close/>
                </a:path>
              </a:pathLst>
            </a:custGeom>
            <a:grpFill/>
          </p:spPr>
          <p:txBody>
            <a:bodyPr wrap="square" lIns="0" tIns="0" rIns="0" bIns="0" rtlCol="0"/>
            <a:lstStyle/>
            <a:p>
              <a:endParaRPr/>
            </a:p>
          </p:txBody>
        </p:sp>
        <p:sp>
          <p:nvSpPr>
            <p:cNvPr id="7" name="object 5">
              <a:extLst>
                <a:ext uri="{FF2B5EF4-FFF2-40B4-BE49-F238E27FC236}">
                  <a16:creationId xmlns:a16="http://schemas.microsoft.com/office/drawing/2014/main" id="{2FB8C6C0-E227-4D52-AFF4-53F581C14632}"/>
                </a:ext>
              </a:extLst>
            </p:cNvPr>
            <p:cNvSpPr/>
            <p:nvPr/>
          </p:nvSpPr>
          <p:spPr>
            <a:xfrm>
              <a:off x="1652587" y="1547812"/>
              <a:ext cx="3971925" cy="1724025"/>
            </a:xfrm>
            <a:custGeom>
              <a:avLst/>
              <a:gdLst/>
              <a:ahLst/>
              <a:cxnLst/>
              <a:rect l="l" t="t" r="r" b="b"/>
              <a:pathLst>
                <a:path w="3971925" h="1724025">
                  <a:moveTo>
                    <a:pt x="0" y="1671637"/>
                  </a:moveTo>
                  <a:lnTo>
                    <a:pt x="0" y="52387"/>
                  </a:lnTo>
                  <a:lnTo>
                    <a:pt x="0" y="48947"/>
                  </a:lnTo>
                  <a:lnTo>
                    <a:pt x="335" y="45540"/>
                  </a:lnTo>
                  <a:lnTo>
                    <a:pt x="1006" y="42167"/>
                  </a:lnTo>
                  <a:lnTo>
                    <a:pt x="1677" y="38793"/>
                  </a:lnTo>
                  <a:lnTo>
                    <a:pt x="2671" y="35517"/>
                  </a:lnTo>
                  <a:lnTo>
                    <a:pt x="3987" y="32339"/>
                  </a:lnTo>
                  <a:lnTo>
                    <a:pt x="5304" y="29161"/>
                  </a:lnTo>
                  <a:lnTo>
                    <a:pt x="6917" y="26142"/>
                  </a:lnTo>
                  <a:lnTo>
                    <a:pt x="8828" y="23282"/>
                  </a:lnTo>
                  <a:lnTo>
                    <a:pt x="10739" y="20422"/>
                  </a:lnTo>
                  <a:lnTo>
                    <a:pt x="12911" y="17776"/>
                  </a:lnTo>
                  <a:lnTo>
                    <a:pt x="15344" y="15343"/>
                  </a:lnTo>
                  <a:lnTo>
                    <a:pt x="17776" y="12911"/>
                  </a:lnTo>
                  <a:lnTo>
                    <a:pt x="32339" y="3987"/>
                  </a:lnTo>
                  <a:lnTo>
                    <a:pt x="35517" y="2671"/>
                  </a:lnTo>
                  <a:lnTo>
                    <a:pt x="38793" y="1677"/>
                  </a:lnTo>
                  <a:lnTo>
                    <a:pt x="42167" y="1006"/>
                  </a:lnTo>
                  <a:lnTo>
                    <a:pt x="45541" y="335"/>
                  </a:lnTo>
                  <a:lnTo>
                    <a:pt x="48947" y="0"/>
                  </a:lnTo>
                  <a:lnTo>
                    <a:pt x="52387" y="0"/>
                  </a:lnTo>
                  <a:lnTo>
                    <a:pt x="3919537" y="0"/>
                  </a:lnTo>
                  <a:lnTo>
                    <a:pt x="3922976" y="0"/>
                  </a:lnTo>
                  <a:lnTo>
                    <a:pt x="3926383" y="335"/>
                  </a:lnTo>
                  <a:lnTo>
                    <a:pt x="3948641" y="8828"/>
                  </a:lnTo>
                  <a:lnTo>
                    <a:pt x="3951502" y="10739"/>
                  </a:lnTo>
                  <a:lnTo>
                    <a:pt x="3954148" y="12911"/>
                  </a:lnTo>
                  <a:lnTo>
                    <a:pt x="3956580" y="15343"/>
                  </a:lnTo>
                  <a:lnTo>
                    <a:pt x="3959012" y="17776"/>
                  </a:lnTo>
                  <a:lnTo>
                    <a:pt x="3971924" y="52387"/>
                  </a:lnTo>
                  <a:lnTo>
                    <a:pt x="3971924" y="1671637"/>
                  </a:lnTo>
                  <a:lnTo>
                    <a:pt x="3956580" y="1708680"/>
                  </a:lnTo>
                  <a:lnTo>
                    <a:pt x="3919537" y="1724024"/>
                  </a:lnTo>
                  <a:lnTo>
                    <a:pt x="52387" y="1724024"/>
                  </a:lnTo>
                  <a:lnTo>
                    <a:pt x="15344" y="1708680"/>
                  </a:lnTo>
                  <a:lnTo>
                    <a:pt x="8828" y="1700741"/>
                  </a:lnTo>
                  <a:lnTo>
                    <a:pt x="6917" y="1697881"/>
                  </a:lnTo>
                  <a:lnTo>
                    <a:pt x="0" y="1675076"/>
                  </a:lnTo>
                  <a:lnTo>
                    <a:pt x="0" y="1671637"/>
                  </a:lnTo>
                  <a:close/>
                </a:path>
              </a:pathLst>
            </a:custGeom>
            <a:grpFill/>
            <a:ln w="9524">
              <a:solidFill>
                <a:srgbClr val="150099"/>
              </a:solidFill>
            </a:ln>
          </p:spPr>
          <p:txBody>
            <a:bodyPr wrap="square" lIns="0" tIns="0" rIns="0" bIns="0" rtlCol="0"/>
            <a:lstStyle/>
            <a:p>
              <a:endParaRPr/>
            </a:p>
          </p:txBody>
        </p:sp>
      </p:grpSp>
      <p:sp>
        <p:nvSpPr>
          <p:cNvPr id="8" name="object 6">
            <a:extLst>
              <a:ext uri="{FF2B5EF4-FFF2-40B4-BE49-F238E27FC236}">
                <a16:creationId xmlns:a16="http://schemas.microsoft.com/office/drawing/2014/main" id="{61A976FD-AAE0-4772-AAB4-E4FE08672634}"/>
              </a:ext>
            </a:extLst>
          </p:cNvPr>
          <p:cNvSpPr txBox="1"/>
          <p:nvPr/>
        </p:nvSpPr>
        <p:spPr>
          <a:xfrm>
            <a:off x="878086" y="2485266"/>
            <a:ext cx="3636899" cy="914802"/>
          </a:xfrm>
          <a:prstGeom prst="rect">
            <a:avLst/>
          </a:prstGeom>
        </p:spPr>
        <p:txBody>
          <a:bodyPr vert="horz" wrap="square" lIns="0" tIns="7620" rIns="0" bIns="0" rtlCol="0">
            <a:spAutoFit/>
          </a:bodyPr>
          <a:lstStyle/>
          <a:p>
            <a:pPr marL="12701" marR="5081">
              <a:lnSpc>
                <a:spcPct val="127000"/>
              </a:lnSpc>
              <a:spcBef>
                <a:spcPts val="60"/>
              </a:spcBef>
            </a:pPr>
            <a:r>
              <a:rPr sz="1600" dirty="0">
                <a:solidFill>
                  <a:srgbClr val="E4DFDE"/>
                </a:solidFill>
                <a:latin typeface="Trebuchet MS"/>
                <a:cs typeface="Trebuchet MS"/>
              </a:rPr>
              <a:t>A</a:t>
            </a:r>
            <a:r>
              <a:rPr sz="1600" spc="55" dirty="0">
                <a:solidFill>
                  <a:srgbClr val="E4DFDE"/>
                </a:solidFill>
                <a:latin typeface="Trebuchet MS"/>
                <a:cs typeface="Trebuchet MS"/>
              </a:rPr>
              <a:t>s</a:t>
            </a:r>
            <a:r>
              <a:rPr sz="1600" spc="-195" dirty="0">
                <a:solidFill>
                  <a:srgbClr val="E4DFDE"/>
                </a:solidFill>
                <a:latin typeface="Trebuchet MS"/>
                <a:cs typeface="Trebuchet MS"/>
              </a:rPr>
              <a:t> </a:t>
            </a:r>
            <a:r>
              <a:rPr sz="1600" spc="-140" dirty="0">
                <a:solidFill>
                  <a:srgbClr val="E4DFDE"/>
                </a:solidFill>
                <a:latin typeface="Trebuchet MS"/>
                <a:cs typeface="Trebuchet MS"/>
              </a:rPr>
              <a:t>t</a:t>
            </a:r>
            <a:r>
              <a:rPr sz="1600" spc="-155" dirty="0">
                <a:solidFill>
                  <a:srgbClr val="E4DFDE"/>
                </a:solidFill>
                <a:latin typeface="Trebuchet MS"/>
                <a:cs typeface="Trebuchet MS"/>
              </a:rPr>
              <a:t>h</a:t>
            </a:r>
            <a:r>
              <a:rPr sz="1600" spc="-90" dirty="0">
                <a:solidFill>
                  <a:srgbClr val="E4DFDE"/>
                </a:solidFill>
                <a:latin typeface="Trebuchet MS"/>
                <a:cs typeface="Trebuchet MS"/>
              </a:rPr>
              <a:t>e</a:t>
            </a:r>
            <a:r>
              <a:rPr sz="1600" spc="-200" dirty="0">
                <a:solidFill>
                  <a:srgbClr val="E4DFDE"/>
                </a:solidFill>
                <a:latin typeface="Trebuchet MS"/>
                <a:cs typeface="Trebuchet MS"/>
              </a:rPr>
              <a:t> </a:t>
            </a:r>
            <a:r>
              <a:rPr sz="1600" spc="-95" dirty="0">
                <a:solidFill>
                  <a:srgbClr val="E4DFDE"/>
                </a:solidFill>
                <a:latin typeface="Trebuchet MS"/>
                <a:cs typeface="Trebuchet MS"/>
              </a:rPr>
              <a:t>w</a:t>
            </a:r>
            <a:r>
              <a:rPr sz="1600" spc="-65" dirty="0">
                <a:solidFill>
                  <a:srgbClr val="E4DFDE"/>
                </a:solidFill>
                <a:latin typeface="Trebuchet MS"/>
                <a:cs typeface="Trebuchet MS"/>
              </a:rPr>
              <a:t>o</a:t>
            </a:r>
            <a:r>
              <a:rPr sz="1600" spc="-200" dirty="0">
                <a:solidFill>
                  <a:srgbClr val="E4DFDE"/>
                </a:solidFill>
                <a:latin typeface="Trebuchet MS"/>
                <a:cs typeface="Trebuchet MS"/>
              </a:rPr>
              <a:t>r</a:t>
            </a:r>
            <a:r>
              <a:rPr sz="1600" spc="-204" dirty="0">
                <a:solidFill>
                  <a:srgbClr val="E4DFDE"/>
                </a:solidFill>
                <a:latin typeface="Trebuchet MS"/>
                <a:cs typeface="Trebuchet MS"/>
              </a:rPr>
              <a:t>l</a:t>
            </a:r>
            <a:r>
              <a:rPr sz="1600" spc="-95" dirty="0">
                <a:solidFill>
                  <a:srgbClr val="E4DFDE"/>
                </a:solidFill>
                <a:latin typeface="Trebuchet MS"/>
                <a:cs typeface="Trebuchet MS"/>
              </a:rPr>
              <a:t>d</a:t>
            </a:r>
            <a:r>
              <a:rPr sz="1600" spc="10" dirty="0">
                <a:solidFill>
                  <a:srgbClr val="E4DFDE"/>
                </a:solidFill>
                <a:latin typeface="Trebuchet MS"/>
                <a:cs typeface="Trebuchet MS"/>
              </a:rPr>
              <a:t>'</a:t>
            </a:r>
            <a:r>
              <a:rPr sz="1600" spc="55" dirty="0">
                <a:solidFill>
                  <a:srgbClr val="E4DFDE"/>
                </a:solidFill>
                <a:latin typeface="Trebuchet MS"/>
                <a:cs typeface="Trebuchet MS"/>
              </a:rPr>
              <a:t>s</a:t>
            </a:r>
            <a:r>
              <a:rPr sz="1600" spc="-195" dirty="0">
                <a:solidFill>
                  <a:srgbClr val="E4DFDE"/>
                </a:solidFill>
                <a:latin typeface="Trebuchet MS"/>
                <a:cs typeface="Trebuchet MS"/>
              </a:rPr>
              <a:t> </a:t>
            </a:r>
            <a:r>
              <a:rPr sz="1600" spc="-170" dirty="0">
                <a:solidFill>
                  <a:srgbClr val="E4DFDE"/>
                </a:solidFill>
                <a:latin typeface="Trebuchet MS"/>
                <a:cs typeface="Trebuchet MS"/>
              </a:rPr>
              <a:t>p</a:t>
            </a:r>
            <a:r>
              <a:rPr sz="1600" spc="-65" dirty="0">
                <a:solidFill>
                  <a:srgbClr val="E4DFDE"/>
                </a:solidFill>
                <a:latin typeface="Trebuchet MS"/>
                <a:cs typeface="Trebuchet MS"/>
              </a:rPr>
              <a:t>o</a:t>
            </a:r>
            <a:r>
              <a:rPr sz="1600" spc="-170" dirty="0">
                <a:solidFill>
                  <a:srgbClr val="E4DFDE"/>
                </a:solidFill>
                <a:latin typeface="Trebuchet MS"/>
                <a:cs typeface="Trebuchet MS"/>
              </a:rPr>
              <a:t>p</a:t>
            </a:r>
            <a:r>
              <a:rPr sz="1600" spc="-155" dirty="0">
                <a:solidFill>
                  <a:srgbClr val="E4DFDE"/>
                </a:solidFill>
                <a:latin typeface="Trebuchet MS"/>
                <a:cs typeface="Trebuchet MS"/>
              </a:rPr>
              <a:t>u</a:t>
            </a:r>
            <a:r>
              <a:rPr sz="1600" spc="-204" dirty="0">
                <a:solidFill>
                  <a:srgbClr val="E4DFDE"/>
                </a:solidFill>
                <a:latin typeface="Trebuchet MS"/>
                <a:cs typeface="Trebuchet MS"/>
              </a:rPr>
              <a:t>l</a:t>
            </a:r>
            <a:r>
              <a:rPr sz="1600" spc="-120" dirty="0">
                <a:solidFill>
                  <a:srgbClr val="E4DFDE"/>
                </a:solidFill>
                <a:latin typeface="Trebuchet MS"/>
                <a:cs typeface="Trebuchet MS"/>
              </a:rPr>
              <a:t>a</a:t>
            </a:r>
            <a:r>
              <a:rPr sz="1600" spc="-140" dirty="0">
                <a:solidFill>
                  <a:srgbClr val="E4DFDE"/>
                </a:solidFill>
                <a:latin typeface="Trebuchet MS"/>
                <a:cs typeface="Trebuchet MS"/>
              </a:rPr>
              <a:t>t</a:t>
            </a:r>
            <a:r>
              <a:rPr sz="1600" spc="-190" dirty="0">
                <a:solidFill>
                  <a:srgbClr val="E4DFDE"/>
                </a:solidFill>
                <a:latin typeface="Trebuchet MS"/>
                <a:cs typeface="Trebuchet MS"/>
              </a:rPr>
              <a:t>i</a:t>
            </a:r>
            <a:r>
              <a:rPr sz="1600" spc="-65" dirty="0">
                <a:solidFill>
                  <a:srgbClr val="E4DFDE"/>
                </a:solidFill>
                <a:latin typeface="Trebuchet MS"/>
                <a:cs typeface="Trebuchet MS"/>
              </a:rPr>
              <a:t>o</a:t>
            </a:r>
            <a:r>
              <a:rPr sz="1600" spc="-85" dirty="0">
                <a:solidFill>
                  <a:srgbClr val="E4DFDE"/>
                </a:solidFill>
                <a:latin typeface="Trebuchet MS"/>
                <a:cs typeface="Trebuchet MS"/>
              </a:rPr>
              <a:t>n</a:t>
            </a:r>
            <a:r>
              <a:rPr sz="1600" spc="-204" dirty="0">
                <a:solidFill>
                  <a:srgbClr val="E4DFDE"/>
                </a:solidFill>
                <a:latin typeface="Trebuchet MS"/>
                <a:cs typeface="Trebuchet MS"/>
              </a:rPr>
              <a:t> </a:t>
            </a:r>
            <a:r>
              <a:rPr sz="1600" spc="-10" dirty="0">
                <a:solidFill>
                  <a:srgbClr val="E4DFDE"/>
                </a:solidFill>
                <a:latin typeface="Trebuchet MS"/>
                <a:cs typeface="Trebuchet MS"/>
              </a:rPr>
              <a:t>g</a:t>
            </a:r>
            <a:r>
              <a:rPr sz="1600" spc="-200" dirty="0">
                <a:solidFill>
                  <a:srgbClr val="E4DFDE"/>
                </a:solidFill>
                <a:latin typeface="Trebuchet MS"/>
                <a:cs typeface="Trebuchet MS"/>
              </a:rPr>
              <a:t>r</a:t>
            </a:r>
            <a:r>
              <a:rPr sz="1600" spc="-65" dirty="0">
                <a:solidFill>
                  <a:srgbClr val="E4DFDE"/>
                </a:solidFill>
                <a:latin typeface="Trebuchet MS"/>
                <a:cs typeface="Trebuchet MS"/>
              </a:rPr>
              <a:t>o</a:t>
            </a:r>
            <a:r>
              <a:rPr sz="1600" spc="-95" dirty="0">
                <a:solidFill>
                  <a:srgbClr val="E4DFDE"/>
                </a:solidFill>
                <a:latin typeface="Trebuchet MS"/>
                <a:cs typeface="Trebuchet MS"/>
              </a:rPr>
              <a:t>w</a:t>
            </a:r>
            <a:r>
              <a:rPr sz="1600" spc="-5" dirty="0">
                <a:solidFill>
                  <a:srgbClr val="E4DFDE"/>
                </a:solidFill>
                <a:latin typeface="Trebuchet MS"/>
                <a:cs typeface="Trebuchet MS"/>
              </a:rPr>
              <a:t>s</a:t>
            </a:r>
            <a:r>
              <a:rPr sz="1600" spc="-210" dirty="0">
                <a:solidFill>
                  <a:srgbClr val="E4DFDE"/>
                </a:solidFill>
                <a:latin typeface="Trebuchet MS"/>
                <a:cs typeface="Trebuchet MS"/>
              </a:rPr>
              <a:t>,</a:t>
            </a:r>
            <a:r>
              <a:rPr sz="1600" spc="-165" dirty="0">
                <a:solidFill>
                  <a:srgbClr val="E4DFDE"/>
                </a:solidFill>
                <a:latin typeface="Trebuchet MS"/>
                <a:cs typeface="Trebuchet MS"/>
              </a:rPr>
              <a:t> </a:t>
            </a:r>
            <a:r>
              <a:rPr sz="1600" spc="-235" dirty="0">
                <a:solidFill>
                  <a:srgbClr val="E4DFDE"/>
                </a:solidFill>
                <a:latin typeface="Trebuchet MS"/>
                <a:cs typeface="Trebuchet MS"/>
              </a:rPr>
              <a:t>m</a:t>
            </a:r>
            <a:r>
              <a:rPr sz="1600" spc="-65" dirty="0">
                <a:solidFill>
                  <a:srgbClr val="E4DFDE"/>
                </a:solidFill>
                <a:latin typeface="Trebuchet MS"/>
                <a:cs typeface="Trebuchet MS"/>
              </a:rPr>
              <a:t>o</a:t>
            </a:r>
            <a:r>
              <a:rPr sz="1600" spc="-200" dirty="0">
                <a:solidFill>
                  <a:srgbClr val="E4DFDE"/>
                </a:solidFill>
                <a:latin typeface="Trebuchet MS"/>
                <a:cs typeface="Trebuchet MS"/>
              </a:rPr>
              <a:t>r</a:t>
            </a:r>
            <a:r>
              <a:rPr sz="1600" spc="-90" dirty="0">
                <a:solidFill>
                  <a:srgbClr val="E4DFDE"/>
                </a:solidFill>
                <a:latin typeface="Trebuchet MS"/>
                <a:cs typeface="Trebuchet MS"/>
              </a:rPr>
              <a:t>e</a:t>
            </a:r>
            <a:r>
              <a:rPr sz="1600" spc="-200" dirty="0">
                <a:solidFill>
                  <a:srgbClr val="E4DFDE"/>
                </a:solidFill>
                <a:latin typeface="Trebuchet MS"/>
                <a:cs typeface="Trebuchet MS"/>
              </a:rPr>
              <a:t> </a:t>
            </a:r>
            <a:r>
              <a:rPr sz="1600" spc="-170" dirty="0">
                <a:solidFill>
                  <a:srgbClr val="E4DFDE"/>
                </a:solidFill>
                <a:latin typeface="Trebuchet MS"/>
                <a:cs typeface="Trebuchet MS"/>
              </a:rPr>
              <a:t>p</a:t>
            </a:r>
            <a:r>
              <a:rPr sz="1600" spc="-155" dirty="0">
                <a:solidFill>
                  <a:srgbClr val="E4DFDE"/>
                </a:solidFill>
                <a:latin typeface="Trebuchet MS"/>
                <a:cs typeface="Trebuchet MS"/>
              </a:rPr>
              <a:t>e</a:t>
            </a:r>
            <a:r>
              <a:rPr sz="1600" spc="-65" dirty="0">
                <a:solidFill>
                  <a:srgbClr val="E4DFDE"/>
                </a:solidFill>
                <a:latin typeface="Trebuchet MS"/>
                <a:cs typeface="Trebuchet MS"/>
              </a:rPr>
              <a:t>o</a:t>
            </a:r>
            <a:r>
              <a:rPr sz="1600" spc="-170" dirty="0">
                <a:solidFill>
                  <a:srgbClr val="E4DFDE"/>
                </a:solidFill>
                <a:latin typeface="Trebuchet MS"/>
                <a:cs typeface="Trebuchet MS"/>
              </a:rPr>
              <a:t>p</a:t>
            </a:r>
            <a:r>
              <a:rPr sz="1600" spc="-204" dirty="0">
                <a:solidFill>
                  <a:srgbClr val="E4DFDE"/>
                </a:solidFill>
                <a:latin typeface="Trebuchet MS"/>
                <a:cs typeface="Trebuchet MS"/>
              </a:rPr>
              <a:t>l</a:t>
            </a:r>
            <a:r>
              <a:rPr sz="1600" spc="-65" dirty="0">
                <a:solidFill>
                  <a:srgbClr val="E4DFDE"/>
                </a:solidFill>
                <a:latin typeface="Trebuchet MS"/>
                <a:cs typeface="Trebuchet MS"/>
              </a:rPr>
              <a:t>e  </a:t>
            </a:r>
            <a:r>
              <a:rPr sz="1600" spc="-130" dirty="0">
                <a:solidFill>
                  <a:srgbClr val="E4DFDE"/>
                </a:solidFill>
                <a:latin typeface="Trebuchet MS"/>
                <a:cs typeface="Trebuchet MS"/>
              </a:rPr>
              <a:t>need</a:t>
            </a:r>
            <a:r>
              <a:rPr sz="1600" spc="-175" dirty="0">
                <a:solidFill>
                  <a:srgbClr val="E4DFDE"/>
                </a:solidFill>
                <a:latin typeface="Trebuchet MS"/>
                <a:cs typeface="Trebuchet MS"/>
              </a:rPr>
              <a:t> </a:t>
            </a:r>
            <a:r>
              <a:rPr sz="1600" spc="-120" dirty="0">
                <a:solidFill>
                  <a:srgbClr val="E4DFDE"/>
                </a:solidFill>
                <a:latin typeface="Trebuchet MS"/>
                <a:cs typeface="Trebuchet MS"/>
              </a:rPr>
              <a:t>energy</a:t>
            </a:r>
            <a:r>
              <a:rPr sz="1600" spc="-160" dirty="0">
                <a:solidFill>
                  <a:srgbClr val="E4DFDE"/>
                </a:solidFill>
                <a:latin typeface="Trebuchet MS"/>
                <a:cs typeface="Trebuchet MS"/>
              </a:rPr>
              <a:t> </a:t>
            </a:r>
            <a:r>
              <a:rPr sz="1600" spc="-120" dirty="0">
                <a:solidFill>
                  <a:srgbClr val="E4DFDE"/>
                </a:solidFill>
                <a:latin typeface="Trebuchet MS"/>
                <a:cs typeface="Trebuchet MS"/>
              </a:rPr>
              <a:t>for</a:t>
            </a:r>
            <a:r>
              <a:rPr sz="1600" spc="-215" dirty="0">
                <a:solidFill>
                  <a:srgbClr val="E4DFDE"/>
                </a:solidFill>
                <a:latin typeface="Trebuchet MS"/>
                <a:cs typeface="Trebuchet MS"/>
              </a:rPr>
              <a:t> </a:t>
            </a:r>
            <a:r>
              <a:rPr sz="1600" spc="-150" dirty="0">
                <a:solidFill>
                  <a:srgbClr val="E4DFDE"/>
                </a:solidFill>
                <a:latin typeface="Trebuchet MS"/>
                <a:cs typeface="Trebuchet MS"/>
              </a:rPr>
              <a:t>their</a:t>
            </a:r>
            <a:r>
              <a:rPr sz="1600" spc="-210" dirty="0">
                <a:solidFill>
                  <a:srgbClr val="E4DFDE"/>
                </a:solidFill>
                <a:latin typeface="Trebuchet MS"/>
                <a:cs typeface="Trebuchet MS"/>
              </a:rPr>
              <a:t> </a:t>
            </a:r>
            <a:r>
              <a:rPr sz="1600" spc="-130" dirty="0">
                <a:solidFill>
                  <a:srgbClr val="E4DFDE"/>
                </a:solidFill>
                <a:latin typeface="Trebuchet MS"/>
                <a:cs typeface="Trebuchet MS"/>
              </a:rPr>
              <a:t>daily</a:t>
            </a:r>
            <a:r>
              <a:rPr sz="1600" spc="-165" dirty="0">
                <a:solidFill>
                  <a:srgbClr val="E4DFDE"/>
                </a:solidFill>
                <a:latin typeface="Trebuchet MS"/>
                <a:cs typeface="Trebuchet MS"/>
              </a:rPr>
              <a:t> </a:t>
            </a:r>
            <a:r>
              <a:rPr sz="1600" spc="-135" dirty="0">
                <a:solidFill>
                  <a:srgbClr val="E4DFDE"/>
                </a:solidFill>
                <a:latin typeface="Trebuchet MS"/>
                <a:cs typeface="Trebuchet MS"/>
              </a:rPr>
              <a:t>activities,</a:t>
            </a:r>
            <a:r>
              <a:rPr sz="1600" spc="-160" dirty="0">
                <a:solidFill>
                  <a:srgbClr val="E4DFDE"/>
                </a:solidFill>
                <a:latin typeface="Trebuchet MS"/>
                <a:cs typeface="Trebuchet MS"/>
              </a:rPr>
              <a:t> </a:t>
            </a:r>
            <a:r>
              <a:rPr sz="1600" spc="-120" dirty="0">
                <a:solidFill>
                  <a:srgbClr val="E4DFDE"/>
                </a:solidFill>
                <a:latin typeface="Trebuchet MS"/>
                <a:cs typeface="Trebuchet MS"/>
              </a:rPr>
              <a:t>which</a:t>
            </a:r>
            <a:r>
              <a:rPr sz="1600" spc="-210" dirty="0">
                <a:solidFill>
                  <a:srgbClr val="E4DFDE"/>
                </a:solidFill>
                <a:latin typeface="Trebuchet MS"/>
                <a:cs typeface="Trebuchet MS"/>
              </a:rPr>
              <a:t> </a:t>
            </a:r>
            <a:r>
              <a:rPr sz="1600" spc="-105" dirty="0">
                <a:solidFill>
                  <a:srgbClr val="E4DFDE"/>
                </a:solidFill>
                <a:latin typeface="Trebuchet MS"/>
                <a:cs typeface="Trebuchet MS"/>
              </a:rPr>
              <a:t>puts </a:t>
            </a:r>
            <a:r>
              <a:rPr sz="1600" spc="-465" dirty="0">
                <a:solidFill>
                  <a:srgbClr val="E4DFDE"/>
                </a:solidFill>
                <a:latin typeface="Trebuchet MS"/>
                <a:cs typeface="Trebuchet MS"/>
              </a:rPr>
              <a:t> </a:t>
            </a:r>
            <a:r>
              <a:rPr sz="1600" spc="-170" dirty="0">
                <a:solidFill>
                  <a:srgbClr val="E4DFDE"/>
                </a:solidFill>
                <a:latin typeface="Trebuchet MS"/>
                <a:cs typeface="Trebuchet MS"/>
              </a:rPr>
              <a:t>p</a:t>
            </a:r>
            <a:r>
              <a:rPr sz="1600" spc="-200" dirty="0">
                <a:solidFill>
                  <a:srgbClr val="E4DFDE"/>
                </a:solidFill>
                <a:latin typeface="Trebuchet MS"/>
                <a:cs typeface="Trebuchet MS"/>
              </a:rPr>
              <a:t>r</a:t>
            </a:r>
            <a:r>
              <a:rPr sz="1600" spc="-155" dirty="0">
                <a:solidFill>
                  <a:srgbClr val="E4DFDE"/>
                </a:solidFill>
                <a:latin typeface="Trebuchet MS"/>
                <a:cs typeface="Trebuchet MS"/>
              </a:rPr>
              <a:t>e</a:t>
            </a:r>
            <a:r>
              <a:rPr sz="1600" spc="-5" dirty="0">
                <a:solidFill>
                  <a:srgbClr val="E4DFDE"/>
                </a:solidFill>
                <a:latin typeface="Trebuchet MS"/>
                <a:cs typeface="Trebuchet MS"/>
              </a:rPr>
              <a:t>ss</a:t>
            </a:r>
            <a:r>
              <a:rPr sz="1600" spc="-155" dirty="0">
                <a:solidFill>
                  <a:srgbClr val="E4DFDE"/>
                </a:solidFill>
                <a:latin typeface="Trebuchet MS"/>
                <a:cs typeface="Trebuchet MS"/>
              </a:rPr>
              <a:t>u</a:t>
            </a:r>
            <a:r>
              <a:rPr sz="1600" spc="-200" dirty="0">
                <a:solidFill>
                  <a:srgbClr val="E4DFDE"/>
                </a:solidFill>
                <a:latin typeface="Trebuchet MS"/>
                <a:cs typeface="Trebuchet MS"/>
              </a:rPr>
              <a:t>r</a:t>
            </a:r>
            <a:r>
              <a:rPr sz="1600" spc="-90" dirty="0">
                <a:solidFill>
                  <a:srgbClr val="E4DFDE"/>
                </a:solidFill>
                <a:latin typeface="Trebuchet MS"/>
                <a:cs typeface="Trebuchet MS"/>
              </a:rPr>
              <a:t>e</a:t>
            </a:r>
            <a:r>
              <a:rPr sz="1600" spc="-200" dirty="0">
                <a:solidFill>
                  <a:srgbClr val="E4DFDE"/>
                </a:solidFill>
                <a:latin typeface="Trebuchet MS"/>
                <a:cs typeface="Trebuchet MS"/>
              </a:rPr>
              <a:t> </a:t>
            </a:r>
            <a:r>
              <a:rPr sz="1600" spc="-65" dirty="0">
                <a:solidFill>
                  <a:srgbClr val="E4DFDE"/>
                </a:solidFill>
                <a:latin typeface="Trebuchet MS"/>
                <a:cs typeface="Trebuchet MS"/>
              </a:rPr>
              <a:t>o</a:t>
            </a:r>
            <a:r>
              <a:rPr sz="1600" spc="-85" dirty="0">
                <a:solidFill>
                  <a:srgbClr val="E4DFDE"/>
                </a:solidFill>
                <a:latin typeface="Trebuchet MS"/>
                <a:cs typeface="Trebuchet MS"/>
              </a:rPr>
              <a:t>n</a:t>
            </a:r>
            <a:r>
              <a:rPr sz="1600" spc="-204" dirty="0">
                <a:solidFill>
                  <a:srgbClr val="E4DFDE"/>
                </a:solidFill>
                <a:latin typeface="Trebuchet MS"/>
                <a:cs typeface="Trebuchet MS"/>
              </a:rPr>
              <a:t> </a:t>
            </a:r>
            <a:r>
              <a:rPr sz="1600" spc="-155" dirty="0">
                <a:solidFill>
                  <a:srgbClr val="E4DFDE"/>
                </a:solidFill>
                <a:latin typeface="Trebuchet MS"/>
                <a:cs typeface="Trebuchet MS"/>
              </a:rPr>
              <a:t>ene</a:t>
            </a:r>
            <a:r>
              <a:rPr sz="1600" spc="-200" dirty="0">
                <a:solidFill>
                  <a:srgbClr val="E4DFDE"/>
                </a:solidFill>
                <a:latin typeface="Trebuchet MS"/>
                <a:cs typeface="Trebuchet MS"/>
              </a:rPr>
              <a:t>r</a:t>
            </a:r>
            <a:r>
              <a:rPr sz="1600" spc="-10" dirty="0">
                <a:solidFill>
                  <a:srgbClr val="E4DFDE"/>
                </a:solidFill>
                <a:latin typeface="Trebuchet MS"/>
                <a:cs typeface="Trebuchet MS"/>
              </a:rPr>
              <a:t>g</a:t>
            </a:r>
            <a:r>
              <a:rPr sz="1600" spc="-40" dirty="0">
                <a:solidFill>
                  <a:srgbClr val="E4DFDE"/>
                </a:solidFill>
                <a:latin typeface="Trebuchet MS"/>
                <a:cs typeface="Trebuchet MS"/>
              </a:rPr>
              <a:t>y</a:t>
            </a:r>
            <a:r>
              <a:rPr sz="1600" spc="-165" dirty="0">
                <a:solidFill>
                  <a:srgbClr val="E4DFDE"/>
                </a:solidFill>
                <a:latin typeface="Trebuchet MS"/>
                <a:cs typeface="Trebuchet MS"/>
              </a:rPr>
              <a:t> </a:t>
            </a:r>
            <a:r>
              <a:rPr sz="1600" spc="-200" dirty="0">
                <a:solidFill>
                  <a:srgbClr val="E4DFDE"/>
                </a:solidFill>
                <a:latin typeface="Trebuchet MS"/>
                <a:cs typeface="Trebuchet MS"/>
              </a:rPr>
              <a:t>r</a:t>
            </a:r>
            <a:r>
              <a:rPr sz="1600" spc="-155" dirty="0">
                <a:solidFill>
                  <a:srgbClr val="E4DFDE"/>
                </a:solidFill>
                <a:latin typeface="Trebuchet MS"/>
                <a:cs typeface="Trebuchet MS"/>
              </a:rPr>
              <a:t>e</a:t>
            </a:r>
            <a:r>
              <a:rPr sz="1600" spc="-5" dirty="0">
                <a:solidFill>
                  <a:srgbClr val="E4DFDE"/>
                </a:solidFill>
                <a:latin typeface="Trebuchet MS"/>
                <a:cs typeface="Trebuchet MS"/>
              </a:rPr>
              <a:t>s</a:t>
            </a:r>
            <a:r>
              <a:rPr sz="1600" spc="-65" dirty="0">
                <a:solidFill>
                  <a:srgbClr val="E4DFDE"/>
                </a:solidFill>
                <a:latin typeface="Trebuchet MS"/>
                <a:cs typeface="Trebuchet MS"/>
              </a:rPr>
              <a:t>o</a:t>
            </a:r>
            <a:r>
              <a:rPr sz="1600" spc="-155" dirty="0">
                <a:solidFill>
                  <a:srgbClr val="E4DFDE"/>
                </a:solidFill>
                <a:latin typeface="Trebuchet MS"/>
                <a:cs typeface="Trebuchet MS"/>
              </a:rPr>
              <a:t>u</a:t>
            </a:r>
            <a:r>
              <a:rPr sz="1600" spc="-200" dirty="0">
                <a:solidFill>
                  <a:srgbClr val="E4DFDE"/>
                </a:solidFill>
                <a:latin typeface="Trebuchet MS"/>
                <a:cs typeface="Trebuchet MS"/>
              </a:rPr>
              <a:t>r</a:t>
            </a:r>
            <a:r>
              <a:rPr sz="1600" spc="-75" dirty="0">
                <a:solidFill>
                  <a:srgbClr val="E4DFDE"/>
                </a:solidFill>
                <a:latin typeface="Trebuchet MS"/>
                <a:cs typeface="Trebuchet MS"/>
              </a:rPr>
              <a:t>c</a:t>
            </a:r>
            <a:r>
              <a:rPr sz="1600" spc="-155" dirty="0">
                <a:solidFill>
                  <a:srgbClr val="E4DFDE"/>
                </a:solidFill>
                <a:latin typeface="Trebuchet MS"/>
                <a:cs typeface="Trebuchet MS"/>
              </a:rPr>
              <a:t>e</a:t>
            </a:r>
            <a:r>
              <a:rPr sz="1600" spc="-5" dirty="0">
                <a:solidFill>
                  <a:srgbClr val="E4DFDE"/>
                </a:solidFill>
                <a:latin typeface="Trebuchet MS"/>
                <a:cs typeface="Trebuchet MS"/>
              </a:rPr>
              <a:t>s</a:t>
            </a:r>
            <a:r>
              <a:rPr sz="1600" spc="-220" dirty="0">
                <a:solidFill>
                  <a:srgbClr val="E4DFDE"/>
                </a:solidFill>
                <a:latin typeface="Trebuchet MS"/>
                <a:cs typeface="Trebuchet MS"/>
              </a:rPr>
              <a:t>.</a:t>
            </a:r>
            <a:endParaRPr sz="1600" dirty="0">
              <a:latin typeface="Trebuchet MS"/>
              <a:cs typeface="Trebuchet MS"/>
            </a:endParaRPr>
          </a:p>
        </p:txBody>
      </p:sp>
      <p:grpSp>
        <p:nvGrpSpPr>
          <p:cNvPr id="9" name="object 7">
            <a:extLst>
              <a:ext uri="{FF2B5EF4-FFF2-40B4-BE49-F238E27FC236}">
                <a16:creationId xmlns:a16="http://schemas.microsoft.com/office/drawing/2014/main" id="{0711D006-6918-48D9-8CDD-DA0CA5CC182D}"/>
              </a:ext>
            </a:extLst>
          </p:cNvPr>
          <p:cNvGrpSpPr/>
          <p:nvPr/>
        </p:nvGrpSpPr>
        <p:grpSpPr>
          <a:xfrm>
            <a:off x="4867472" y="1885360"/>
            <a:ext cx="3984297" cy="1815445"/>
            <a:chOff x="5800723" y="1543049"/>
            <a:chExt cx="3990975" cy="1733550"/>
          </a:xfrm>
          <a:solidFill>
            <a:schemeClr val="accent2"/>
          </a:solidFill>
        </p:grpSpPr>
        <p:sp>
          <p:nvSpPr>
            <p:cNvPr id="10" name="object 8">
              <a:extLst>
                <a:ext uri="{FF2B5EF4-FFF2-40B4-BE49-F238E27FC236}">
                  <a16:creationId xmlns:a16="http://schemas.microsoft.com/office/drawing/2014/main" id="{97DCE7E7-EC25-4233-A662-8984E459C02A}"/>
                </a:ext>
              </a:extLst>
            </p:cNvPr>
            <p:cNvSpPr/>
            <p:nvPr/>
          </p:nvSpPr>
          <p:spPr>
            <a:xfrm>
              <a:off x="5805486" y="1547812"/>
              <a:ext cx="3981450" cy="1724025"/>
            </a:xfrm>
            <a:custGeom>
              <a:avLst/>
              <a:gdLst/>
              <a:ahLst/>
              <a:cxnLst/>
              <a:rect l="l" t="t" r="r" b="b"/>
              <a:pathLst>
                <a:path w="3981450" h="1724025">
                  <a:moveTo>
                    <a:pt x="3932502" y="1724024"/>
                  </a:moveTo>
                  <a:lnTo>
                    <a:pt x="48948" y="1724024"/>
                  </a:lnTo>
                  <a:lnTo>
                    <a:pt x="45540" y="1723689"/>
                  </a:lnTo>
                  <a:lnTo>
                    <a:pt x="10740" y="1703602"/>
                  </a:lnTo>
                  <a:lnTo>
                    <a:pt x="0" y="1675076"/>
                  </a:lnTo>
                  <a:lnTo>
                    <a:pt x="0" y="1671637"/>
                  </a:lnTo>
                  <a:lnTo>
                    <a:pt x="0" y="48947"/>
                  </a:lnTo>
                  <a:lnTo>
                    <a:pt x="17775" y="12911"/>
                  </a:lnTo>
                  <a:lnTo>
                    <a:pt x="48948" y="0"/>
                  </a:lnTo>
                  <a:lnTo>
                    <a:pt x="3932502" y="0"/>
                  </a:lnTo>
                  <a:lnTo>
                    <a:pt x="3968538" y="17776"/>
                  </a:lnTo>
                  <a:lnTo>
                    <a:pt x="3981450" y="48947"/>
                  </a:lnTo>
                  <a:lnTo>
                    <a:pt x="3981450" y="1675076"/>
                  </a:lnTo>
                  <a:lnTo>
                    <a:pt x="3963673" y="1711112"/>
                  </a:lnTo>
                  <a:lnTo>
                    <a:pt x="3935908" y="1723689"/>
                  </a:lnTo>
                  <a:lnTo>
                    <a:pt x="3932502" y="1724024"/>
                  </a:lnTo>
                  <a:close/>
                </a:path>
              </a:pathLst>
            </a:custGeom>
            <a:grpFill/>
          </p:spPr>
          <p:txBody>
            <a:bodyPr wrap="square" lIns="0" tIns="0" rIns="0" bIns="0" rtlCol="0"/>
            <a:lstStyle/>
            <a:p>
              <a:endParaRPr dirty="0"/>
            </a:p>
          </p:txBody>
        </p:sp>
        <p:sp>
          <p:nvSpPr>
            <p:cNvPr id="11" name="object 9">
              <a:extLst>
                <a:ext uri="{FF2B5EF4-FFF2-40B4-BE49-F238E27FC236}">
                  <a16:creationId xmlns:a16="http://schemas.microsoft.com/office/drawing/2014/main" id="{537B1FC7-B236-45A0-AA5B-95D2DDC71780}"/>
                </a:ext>
              </a:extLst>
            </p:cNvPr>
            <p:cNvSpPr/>
            <p:nvPr/>
          </p:nvSpPr>
          <p:spPr>
            <a:xfrm>
              <a:off x="5805486" y="1547812"/>
              <a:ext cx="3981450" cy="1724025"/>
            </a:xfrm>
            <a:custGeom>
              <a:avLst/>
              <a:gdLst/>
              <a:ahLst/>
              <a:cxnLst/>
              <a:rect l="l" t="t" r="r" b="b"/>
              <a:pathLst>
                <a:path w="3981450" h="1724025">
                  <a:moveTo>
                    <a:pt x="0" y="1671637"/>
                  </a:moveTo>
                  <a:lnTo>
                    <a:pt x="0" y="52387"/>
                  </a:lnTo>
                  <a:lnTo>
                    <a:pt x="0" y="48947"/>
                  </a:lnTo>
                  <a:lnTo>
                    <a:pt x="335" y="45540"/>
                  </a:lnTo>
                  <a:lnTo>
                    <a:pt x="15343" y="15343"/>
                  </a:lnTo>
                  <a:lnTo>
                    <a:pt x="17775" y="12911"/>
                  </a:lnTo>
                  <a:lnTo>
                    <a:pt x="48948" y="0"/>
                  </a:lnTo>
                  <a:lnTo>
                    <a:pt x="52388" y="0"/>
                  </a:lnTo>
                  <a:lnTo>
                    <a:pt x="3929062" y="0"/>
                  </a:lnTo>
                  <a:lnTo>
                    <a:pt x="3932502" y="0"/>
                  </a:lnTo>
                  <a:lnTo>
                    <a:pt x="3935908" y="335"/>
                  </a:lnTo>
                  <a:lnTo>
                    <a:pt x="3966105" y="15343"/>
                  </a:lnTo>
                  <a:lnTo>
                    <a:pt x="3968538" y="17776"/>
                  </a:lnTo>
                  <a:lnTo>
                    <a:pt x="3980442" y="42167"/>
                  </a:lnTo>
                  <a:lnTo>
                    <a:pt x="3981114" y="45540"/>
                  </a:lnTo>
                  <a:lnTo>
                    <a:pt x="3981450" y="48947"/>
                  </a:lnTo>
                  <a:lnTo>
                    <a:pt x="3981450" y="52387"/>
                  </a:lnTo>
                  <a:lnTo>
                    <a:pt x="3981450" y="1671637"/>
                  </a:lnTo>
                  <a:lnTo>
                    <a:pt x="3981450" y="1675076"/>
                  </a:lnTo>
                  <a:lnTo>
                    <a:pt x="3981114" y="1678483"/>
                  </a:lnTo>
                  <a:lnTo>
                    <a:pt x="3980442" y="1681857"/>
                  </a:lnTo>
                  <a:lnTo>
                    <a:pt x="3979771" y="1685230"/>
                  </a:lnTo>
                  <a:lnTo>
                    <a:pt x="3972620" y="1700741"/>
                  </a:lnTo>
                  <a:lnTo>
                    <a:pt x="3970710" y="1703602"/>
                  </a:lnTo>
                  <a:lnTo>
                    <a:pt x="3958165" y="1715195"/>
                  </a:lnTo>
                  <a:lnTo>
                    <a:pt x="3955306" y="1717106"/>
                  </a:lnTo>
                  <a:lnTo>
                    <a:pt x="3929062" y="1724024"/>
                  </a:lnTo>
                  <a:lnTo>
                    <a:pt x="52388" y="1724024"/>
                  </a:lnTo>
                  <a:lnTo>
                    <a:pt x="15343" y="1708680"/>
                  </a:lnTo>
                  <a:lnTo>
                    <a:pt x="0" y="1675076"/>
                  </a:lnTo>
                  <a:lnTo>
                    <a:pt x="0" y="1671637"/>
                  </a:lnTo>
                  <a:close/>
                </a:path>
              </a:pathLst>
            </a:custGeom>
            <a:grpFill/>
            <a:ln w="9524">
              <a:solidFill>
                <a:srgbClr val="150099"/>
              </a:solidFill>
            </a:ln>
          </p:spPr>
          <p:txBody>
            <a:bodyPr wrap="square" lIns="0" tIns="0" rIns="0" bIns="0" rtlCol="0"/>
            <a:lstStyle/>
            <a:p>
              <a:endParaRPr/>
            </a:p>
          </p:txBody>
        </p:sp>
      </p:grpSp>
      <p:sp>
        <p:nvSpPr>
          <p:cNvPr id="12" name="object 10">
            <a:extLst>
              <a:ext uri="{FF2B5EF4-FFF2-40B4-BE49-F238E27FC236}">
                <a16:creationId xmlns:a16="http://schemas.microsoft.com/office/drawing/2014/main" id="{5D3609F1-1B66-4CC8-A1F8-1FBE16213A4C}"/>
              </a:ext>
            </a:extLst>
          </p:cNvPr>
          <p:cNvSpPr txBox="1"/>
          <p:nvPr/>
        </p:nvSpPr>
        <p:spPr>
          <a:xfrm>
            <a:off x="878086" y="2086216"/>
            <a:ext cx="5562801" cy="319959"/>
          </a:xfrm>
          <a:prstGeom prst="rect">
            <a:avLst/>
          </a:prstGeom>
        </p:spPr>
        <p:txBody>
          <a:bodyPr vert="horz" wrap="square" lIns="0" tIns="12065" rIns="0" bIns="0" rtlCol="0">
            <a:spAutoFit/>
          </a:bodyPr>
          <a:lstStyle/>
          <a:p>
            <a:pPr marL="12701">
              <a:spcBef>
                <a:spcPts val="95"/>
              </a:spcBef>
              <a:tabLst>
                <a:tab pos="4170254" algn="l"/>
              </a:tabLst>
            </a:pPr>
            <a:r>
              <a:rPr sz="2000" spc="-130" dirty="0">
                <a:solidFill>
                  <a:srgbClr val="E4DFDE"/>
                </a:solidFill>
                <a:latin typeface="Trebuchet MS"/>
                <a:cs typeface="Trebuchet MS"/>
              </a:rPr>
              <a:t>Population</a:t>
            </a:r>
            <a:r>
              <a:rPr sz="2000" spc="-320" dirty="0">
                <a:solidFill>
                  <a:srgbClr val="E4DFDE"/>
                </a:solidFill>
                <a:latin typeface="Trebuchet MS"/>
                <a:cs typeface="Trebuchet MS"/>
              </a:rPr>
              <a:t> </a:t>
            </a:r>
            <a:r>
              <a:rPr sz="2000" spc="-145" dirty="0">
                <a:solidFill>
                  <a:srgbClr val="E4DFDE"/>
                </a:solidFill>
                <a:latin typeface="Trebuchet MS"/>
                <a:cs typeface="Trebuchet MS"/>
              </a:rPr>
              <a:t>Growth	</a:t>
            </a:r>
            <a:r>
              <a:rPr sz="2000" spc="-85" dirty="0">
                <a:solidFill>
                  <a:srgbClr val="E4DFDE"/>
                </a:solidFill>
                <a:latin typeface="Trebuchet MS"/>
                <a:cs typeface="Trebuchet MS"/>
              </a:rPr>
              <a:t>Consumerism</a:t>
            </a:r>
            <a:endParaRPr sz="2000" dirty="0">
              <a:latin typeface="Trebuchet MS"/>
              <a:cs typeface="Trebuchet MS"/>
            </a:endParaRPr>
          </a:p>
        </p:txBody>
      </p:sp>
      <p:sp>
        <p:nvSpPr>
          <p:cNvPr id="13" name="object 11">
            <a:extLst>
              <a:ext uri="{FF2B5EF4-FFF2-40B4-BE49-F238E27FC236}">
                <a16:creationId xmlns:a16="http://schemas.microsoft.com/office/drawing/2014/main" id="{3E2105CA-B69A-479C-8ED6-29D8DFEEEC89}"/>
              </a:ext>
            </a:extLst>
          </p:cNvPr>
          <p:cNvSpPr txBox="1"/>
          <p:nvPr/>
        </p:nvSpPr>
        <p:spPr>
          <a:xfrm>
            <a:off x="5035745" y="2485266"/>
            <a:ext cx="3642605" cy="914802"/>
          </a:xfrm>
          <a:prstGeom prst="rect">
            <a:avLst/>
          </a:prstGeom>
        </p:spPr>
        <p:txBody>
          <a:bodyPr vert="horz" wrap="square" lIns="0" tIns="7620" rIns="0" bIns="0" rtlCol="0">
            <a:spAutoFit/>
          </a:bodyPr>
          <a:lstStyle/>
          <a:p>
            <a:pPr marL="12701" marR="5081" algn="just">
              <a:lnSpc>
                <a:spcPct val="127000"/>
              </a:lnSpc>
              <a:spcBef>
                <a:spcPts val="60"/>
              </a:spcBef>
            </a:pPr>
            <a:r>
              <a:rPr sz="1600" spc="-60" dirty="0">
                <a:solidFill>
                  <a:srgbClr val="E4DFDE"/>
                </a:solidFill>
                <a:latin typeface="Trebuchet MS"/>
                <a:cs typeface="Trebuchet MS"/>
              </a:rPr>
              <a:t>O</a:t>
            </a:r>
            <a:r>
              <a:rPr sz="1600" spc="-155" dirty="0">
                <a:solidFill>
                  <a:srgbClr val="E4DFDE"/>
                </a:solidFill>
                <a:latin typeface="Trebuchet MS"/>
                <a:cs typeface="Trebuchet MS"/>
              </a:rPr>
              <a:t>u</a:t>
            </a:r>
            <a:r>
              <a:rPr sz="1600" spc="-120" dirty="0">
                <a:solidFill>
                  <a:srgbClr val="E4DFDE"/>
                </a:solidFill>
                <a:latin typeface="Trebuchet MS"/>
                <a:cs typeface="Trebuchet MS"/>
              </a:rPr>
              <a:t>r</a:t>
            </a:r>
            <a:r>
              <a:rPr sz="1600" spc="-215" dirty="0">
                <a:solidFill>
                  <a:srgbClr val="E4DFDE"/>
                </a:solidFill>
                <a:latin typeface="Trebuchet MS"/>
                <a:cs typeface="Trebuchet MS"/>
              </a:rPr>
              <a:t> </a:t>
            </a:r>
            <a:r>
              <a:rPr sz="1600" spc="-5" dirty="0">
                <a:solidFill>
                  <a:srgbClr val="E4DFDE"/>
                </a:solidFill>
                <a:latin typeface="Trebuchet MS"/>
                <a:cs typeface="Trebuchet MS"/>
              </a:rPr>
              <a:t>s</a:t>
            </a:r>
            <a:r>
              <a:rPr sz="1600" spc="-65" dirty="0">
                <a:solidFill>
                  <a:srgbClr val="E4DFDE"/>
                </a:solidFill>
                <a:latin typeface="Trebuchet MS"/>
                <a:cs typeface="Trebuchet MS"/>
              </a:rPr>
              <a:t>o</a:t>
            </a:r>
            <a:r>
              <a:rPr sz="1600" spc="-75" dirty="0">
                <a:solidFill>
                  <a:srgbClr val="E4DFDE"/>
                </a:solidFill>
                <a:latin typeface="Trebuchet MS"/>
                <a:cs typeface="Trebuchet MS"/>
              </a:rPr>
              <a:t>c</a:t>
            </a:r>
            <a:r>
              <a:rPr sz="1600" spc="-190" dirty="0">
                <a:solidFill>
                  <a:srgbClr val="E4DFDE"/>
                </a:solidFill>
                <a:latin typeface="Trebuchet MS"/>
                <a:cs typeface="Trebuchet MS"/>
              </a:rPr>
              <a:t>i</a:t>
            </a:r>
            <a:r>
              <a:rPr sz="1600" spc="-155" dirty="0">
                <a:solidFill>
                  <a:srgbClr val="E4DFDE"/>
                </a:solidFill>
                <a:latin typeface="Trebuchet MS"/>
                <a:cs typeface="Trebuchet MS"/>
              </a:rPr>
              <a:t>e</a:t>
            </a:r>
            <a:r>
              <a:rPr sz="1600" spc="-140" dirty="0">
                <a:solidFill>
                  <a:srgbClr val="E4DFDE"/>
                </a:solidFill>
                <a:latin typeface="Trebuchet MS"/>
                <a:cs typeface="Trebuchet MS"/>
              </a:rPr>
              <a:t>t</a:t>
            </a:r>
            <a:r>
              <a:rPr sz="1600" spc="-40" dirty="0">
                <a:solidFill>
                  <a:srgbClr val="E4DFDE"/>
                </a:solidFill>
                <a:latin typeface="Trebuchet MS"/>
                <a:cs typeface="Trebuchet MS"/>
              </a:rPr>
              <a:t>y</a:t>
            </a:r>
            <a:r>
              <a:rPr sz="1600" spc="-165" dirty="0">
                <a:solidFill>
                  <a:srgbClr val="E4DFDE"/>
                </a:solidFill>
                <a:latin typeface="Trebuchet MS"/>
                <a:cs typeface="Trebuchet MS"/>
              </a:rPr>
              <a:t> </a:t>
            </a:r>
            <a:r>
              <a:rPr sz="1600" spc="-170" dirty="0">
                <a:solidFill>
                  <a:srgbClr val="E4DFDE"/>
                </a:solidFill>
                <a:latin typeface="Trebuchet MS"/>
                <a:cs typeface="Trebuchet MS"/>
              </a:rPr>
              <a:t>p</a:t>
            </a:r>
            <a:r>
              <a:rPr sz="1600" spc="-204" dirty="0">
                <a:solidFill>
                  <a:srgbClr val="E4DFDE"/>
                </a:solidFill>
                <a:latin typeface="Trebuchet MS"/>
                <a:cs typeface="Trebuchet MS"/>
              </a:rPr>
              <a:t>l</a:t>
            </a:r>
            <a:r>
              <a:rPr sz="1600" spc="-120" dirty="0">
                <a:solidFill>
                  <a:srgbClr val="E4DFDE"/>
                </a:solidFill>
                <a:latin typeface="Trebuchet MS"/>
                <a:cs typeface="Trebuchet MS"/>
              </a:rPr>
              <a:t>a</a:t>
            </a:r>
            <a:r>
              <a:rPr sz="1600" spc="-75" dirty="0">
                <a:solidFill>
                  <a:srgbClr val="E4DFDE"/>
                </a:solidFill>
                <a:latin typeface="Trebuchet MS"/>
                <a:cs typeface="Trebuchet MS"/>
              </a:rPr>
              <a:t>c</a:t>
            </a:r>
            <a:r>
              <a:rPr sz="1600" spc="-155" dirty="0">
                <a:solidFill>
                  <a:srgbClr val="E4DFDE"/>
                </a:solidFill>
                <a:latin typeface="Trebuchet MS"/>
                <a:cs typeface="Trebuchet MS"/>
              </a:rPr>
              <a:t>e</a:t>
            </a:r>
            <a:r>
              <a:rPr sz="1600" spc="55" dirty="0">
                <a:solidFill>
                  <a:srgbClr val="E4DFDE"/>
                </a:solidFill>
                <a:latin typeface="Trebuchet MS"/>
                <a:cs typeface="Trebuchet MS"/>
              </a:rPr>
              <a:t>s</a:t>
            </a:r>
            <a:r>
              <a:rPr sz="1600" spc="-195" dirty="0">
                <a:solidFill>
                  <a:srgbClr val="E4DFDE"/>
                </a:solidFill>
                <a:latin typeface="Trebuchet MS"/>
                <a:cs typeface="Trebuchet MS"/>
              </a:rPr>
              <a:t> </a:t>
            </a:r>
            <a:r>
              <a:rPr sz="1600" spc="-80" dirty="0">
                <a:solidFill>
                  <a:srgbClr val="E4DFDE"/>
                </a:solidFill>
                <a:latin typeface="Trebuchet MS"/>
                <a:cs typeface="Trebuchet MS"/>
              </a:rPr>
              <a:t>a</a:t>
            </a:r>
            <a:r>
              <a:rPr sz="1600" spc="-175" dirty="0">
                <a:solidFill>
                  <a:srgbClr val="E4DFDE"/>
                </a:solidFill>
                <a:latin typeface="Trebuchet MS"/>
                <a:cs typeface="Trebuchet MS"/>
              </a:rPr>
              <a:t> </a:t>
            </a:r>
            <a:r>
              <a:rPr sz="1600" spc="-204" dirty="0">
                <a:solidFill>
                  <a:srgbClr val="E4DFDE"/>
                </a:solidFill>
                <a:latin typeface="Trebuchet MS"/>
                <a:cs typeface="Trebuchet MS"/>
              </a:rPr>
              <a:t>l</a:t>
            </a:r>
            <a:r>
              <a:rPr sz="1600" spc="-65" dirty="0">
                <a:solidFill>
                  <a:srgbClr val="E4DFDE"/>
                </a:solidFill>
                <a:latin typeface="Trebuchet MS"/>
                <a:cs typeface="Trebuchet MS"/>
              </a:rPr>
              <a:t>o</a:t>
            </a:r>
            <a:r>
              <a:rPr sz="1600" spc="-145" dirty="0">
                <a:solidFill>
                  <a:srgbClr val="E4DFDE"/>
                </a:solidFill>
                <a:latin typeface="Trebuchet MS"/>
                <a:cs typeface="Trebuchet MS"/>
              </a:rPr>
              <a:t>t</a:t>
            </a:r>
            <a:r>
              <a:rPr sz="1600" spc="-130" dirty="0">
                <a:solidFill>
                  <a:srgbClr val="E4DFDE"/>
                </a:solidFill>
                <a:latin typeface="Trebuchet MS"/>
                <a:cs typeface="Trebuchet MS"/>
              </a:rPr>
              <a:t> </a:t>
            </a:r>
            <a:r>
              <a:rPr sz="1600" spc="-65" dirty="0">
                <a:solidFill>
                  <a:srgbClr val="E4DFDE"/>
                </a:solidFill>
                <a:latin typeface="Trebuchet MS"/>
                <a:cs typeface="Trebuchet MS"/>
              </a:rPr>
              <a:t>o</a:t>
            </a:r>
            <a:r>
              <a:rPr sz="1600" spc="-105" dirty="0">
                <a:solidFill>
                  <a:srgbClr val="E4DFDE"/>
                </a:solidFill>
                <a:latin typeface="Trebuchet MS"/>
                <a:cs typeface="Trebuchet MS"/>
              </a:rPr>
              <a:t>f</a:t>
            </a:r>
            <a:r>
              <a:rPr sz="1600" spc="-200" dirty="0">
                <a:solidFill>
                  <a:srgbClr val="E4DFDE"/>
                </a:solidFill>
                <a:latin typeface="Trebuchet MS"/>
                <a:cs typeface="Trebuchet MS"/>
              </a:rPr>
              <a:t> </a:t>
            </a:r>
            <a:r>
              <a:rPr sz="1600" spc="-155" dirty="0">
                <a:solidFill>
                  <a:srgbClr val="E4DFDE"/>
                </a:solidFill>
                <a:latin typeface="Trebuchet MS"/>
                <a:cs typeface="Trebuchet MS"/>
              </a:rPr>
              <a:t>e</a:t>
            </a:r>
            <a:r>
              <a:rPr sz="1600" spc="-235" dirty="0">
                <a:solidFill>
                  <a:srgbClr val="E4DFDE"/>
                </a:solidFill>
                <a:latin typeface="Trebuchet MS"/>
                <a:cs typeface="Trebuchet MS"/>
              </a:rPr>
              <a:t>m</a:t>
            </a:r>
            <a:r>
              <a:rPr sz="1600" spc="-170" dirty="0">
                <a:solidFill>
                  <a:srgbClr val="E4DFDE"/>
                </a:solidFill>
                <a:latin typeface="Trebuchet MS"/>
                <a:cs typeface="Trebuchet MS"/>
              </a:rPr>
              <a:t>p</a:t>
            </a:r>
            <a:r>
              <a:rPr sz="1600" spc="-155" dirty="0">
                <a:solidFill>
                  <a:srgbClr val="E4DFDE"/>
                </a:solidFill>
                <a:latin typeface="Trebuchet MS"/>
                <a:cs typeface="Trebuchet MS"/>
              </a:rPr>
              <a:t>h</a:t>
            </a:r>
            <a:r>
              <a:rPr sz="1600" spc="-120" dirty="0">
                <a:solidFill>
                  <a:srgbClr val="E4DFDE"/>
                </a:solidFill>
                <a:latin typeface="Trebuchet MS"/>
                <a:cs typeface="Trebuchet MS"/>
              </a:rPr>
              <a:t>a</a:t>
            </a:r>
            <a:r>
              <a:rPr sz="1600" spc="-5" dirty="0">
                <a:solidFill>
                  <a:srgbClr val="E4DFDE"/>
                </a:solidFill>
                <a:latin typeface="Trebuchet MS"/>
                <a:cs typeface="Trebuchet MS"/>
              </a:rPr>
              <a:t>s</a:t>
            </a:r>
            <a:r>
              <a:rPr sz="1600" spc="-190" dirty="0">
                <a:solidFill>
                  <a:srgbClr val="E4DFDE"/>
                </a:solidFill>
                <a:latin typeface="Trebuchet MS"/>
                <a:cs typeface="Trebuchet MS"/>
              </a:rPr>
              <a:t>i</a:t>
            </a:r>
            <a:r>
              <a:rPr sz="1600" spc="55" dirty="0">
                <a:solidFill>
                  <a:srgbClr val="E4DFDE"/>
                </a:solidFill>
                <a:latin typeface="Trebuchet MS"/>
                <a:cs typeface="Trebuchet MS"/>
              </a:rPr>
              <a:t>s</a:t>
            </a:r>
            <a:r>
              <a:rPr sz="1600" spc="-195" dirty="0">
                <a:solidFill>
                  <a:srgbClr val="E4DFDE"/>
                </a:solidFill>
                <a:latin typeface="Trebuchet MS"/>
                <a:cs typeface="Trebuchet MS"/>
              </a:rPr>
              <a:t> </a:t>
            </a:r>
            <a:r>
              <a:rPr sz="1600" spc="-65" dirty="0">
                <a:solidFill>
                  <a:srgbClr val="E4DFDE"/>
                </a:solidFill>
                <a:latin typeface="Trebuchet MS"/>
                <a:cs typeface="Trebuchet MS"/>
              </a:rPr>
              <a:t>o</a:t>
            </a:r>
            <a:r>
              <a:rPr sz="1600" spc="-85" dirty="0">
                <a:solidFill>
                  <a:srgbClr val="E4DFDE"/>
                </a:solidFill>
                <a:latin typeface="Trebuchet MS"/>
                <a:cs typeface="Trebuchet MS"/>
              </a:rPr>
              <a:t>n</a:t>
            </a:r>
            <a:r>
              <a:rPr sz="1600" spc="-204" dirty="0">
                <a:solidFill>
                  <a:srgbClr val="E4DFDE"/>
                </a:solidFill>
                <a:latin typeface="Trebuchet MS"/>
                <a:cs typeface="Trebuchet MS"/>
              </a:rPr>
              <a:t> </a:t>
            </a:r>
            <a:r>
              <a:rPr sz="1600" spc="-235" dirty="0">
                <a:solidFill>
                  <a:srgbClr val="E4DFDE"/>
                </a:solidFill>
                <a:latin typeface="Trebuchet MS"/>
                <a:cs typeface="Trebuchet MS"/>
              </a:rPr>
              <a:t>m</a:t>
            </a:r>
            <a:r>
              <a:rPr sz="1600" spc="-120" dirty="0">
                <a:solidFill>
                  <a:srgbClr val="E4DFDE"/>
                </a:solidFill>
                <a:latin typeface="Trebuchet MS"/>
                <a:cs typeface="Trebuchet MS"/>
              </a:rPr>
              <a:t>a</a:t>
            </a:r>
            <a:r>
              <a:rPr sz="1600" spc="-140" dirty="0">
                <a:solidFill>
                  <a:srgbClr val="E4DFDE"/>
                </a:solidFill>
                <a:latin typeface="Trebuchet MS"/>
                <a:cs typeface="Trebuchet MS"/>
              </a:rPr>
              <a:t>t</a:t>
            </a:r>
            <a:r>
              <a:rPr sz="1600" spc="-155" dirty="0">
                <a:solidFill>
                  <a:srgbClr val="E4DFDE"/>
                </a:solidFill>
                <a:latin typeface="Trebuchet MS"/>
                <a:cs typeface="Trebuchet MS"/>
              </a:rPr>
              <a:t>e</a:t>
            </a:r>
            <a:r>
              <a:rPr sz="1600" spc="-200" dirty="0">
                <a:solidFill>
                  <a:srgbClr val="E4DFDE"/>
                </a:solidFill>
                <a:latin typeface="Trebuchet MS"/>
                <a:cs typeface="Trebuchet MS"/>
              </a:rPr>
              <a:t>r</a:t>
            </a:r>
            <a:r>
              <a:rPr sz="1600" spc="-190" dirty="0">
                <a:solidFill>
                  <a:srgbClr val="E4DFDE"/>
                </a:solidFill>
                <a:latin typeface="Trebuchet MS"/>
                <a:cs typeface="Trebuchet MS"/>
              </a:rPr>
              <a:t>i</a:t>
            </a:r>
            <a:r>
              <a:rPr sz="1600" spc="-120" dirty="0">
                <a:solidFill>
                  <a:srgbClr val="E4DFDE"/>
                </a:solidFill>
                <a:latin typeface="Trebuchet MS"/>
                <a:cs typeface="Trebuchet MS"/>
              </a:rPr>
              <a:t>a</a:t>
            </a:r>
            <a:r>
              <a:rPr sz="1600" spc="-155" dirty="0">
                <a:solidFill>
                  <a:srgbClr val="E4DFDE"/>
                </a:solidFill>
                <a:latin typeface="Trebuchet MS"/>
                <a:cs typeface="Trebuchet MS"/>
              </a:rPr>
              <a:t>l  </a:t>
            </a:r>
            <a:r>
              <a:rPr sz="1600" spc="-10" dirty="0">
                <a:solidFill>
                  <a:srgbClr val="E4DFDE"/>
                </a:solidFill>
                <a:latin typeface="Trebuchet MS"/>
                <a:cs typeface="Trebuchet MS"/>
              </a:rPr>
              <a:t>g</a:t>
            </a:r>
            <a:r>
              <a:rPr sz="1600" spc="-65" dirty="0">
                <a:solidFill>
                  <a:srgbClr val="E4DFDE"/>
                </a:solidFill>
                <a:latin typeface="Trebuchet MS"/>
                <a:cs typeface="Trebuchet MS"/>
              </a:rPr>
              <a:t>oo</a:t>
            </a:r>
            <a:r>
              <a:rPr sz="1600" spc="-95" dirty="0">
                <a:solidFill>
                  <a:srgbClr val="E4DFDE"/>
                </a:solidFill>
                <a:latin typeface="Trebuchet MS"/>
                <a:cs typeface="Trebuchet MS"/>
              </a:rPr>
              <a:t>d</a:t>
            </a:r>
            <a:r>
              <a:rPr sz="1600" spc="-5" dirty="0">
                <a:solidFill>
                  <a:srgbClr val="E4DFDE"/>
                </a:solidFill>
                <a:latin typeface="Trebuchet MS"/>
                <a:cs typeface="Trebuchet MS"/>
              </a:rPr>
              <a:t>s</a:t>
            </a:r>
            <a:r>
              <a:rPr sz="1600" spc="-210" dirty="0">
                <a:solidFill>
                  <a:srgbClr val="E4DFDE"/>
                </a:solidFill>
                <a:latin typeface="Trebuchet MS"/>
                <a:cs typeface="Trebuchet MS"/>
              </a:rPr>
              <a:t>,</a:t>
            </a:r>
            <a:r>
              <a:rPr sz="1600" spc="-165" dirty="0">
                <a:solidFill>
                  <a:srgbClr val="E4DFDE"/>
                </a:solidFill>
                <a:latin typeface="Trebuchet MS"/>
                <a:cs typeface="Trebuchet MS"/>
              </a:rPr>
              <a:t> </a:t>
            </a:r>
            <a:r>
              <a:rPr sz="1600" spc="-95" dirty="0">
                <a:solidFill>
                  <a:srgbClr val="E4DFDE"/>
                </a:solidFill>
                <a:latin typeface="Trebuchet MS"/>
                <a:cs typeface="Trebuchet MS"/>
              </a:rPr>
              <a:t>w</a:t>
            </a:r>
            <a:r>
              <a:rPr sz="1600" spc="-155" dirty="0">
                <a:solidFill>
                  <a:srgbClr val="E4DFDE"/>
                </a:solidFill>
                <a:latin typeface="Trebuchet MS"/>
                <a:cs typeface="Trebuchet MS"/>
              </a:rPr>
              <a:t>h</a:t>
            </a:r>
            <a:r>
              <a:rPr sz="1600" spc="-190" dirty="0">
                <a:solidFill>
                  <a:srgbClr val="E4DFDE"/>
                </a:solidFill>
                <a:latin typeface="Trebuchet MS"/>
                <a:cs typeface="Trebuchet MS"/>
              </a:rPr>
              <a:t>i</a:t>
            </a:r>
            <a:r>
              <a:rPr sz="1600" spc="-75" dirty="0">
                <a:solidFill>
                  <a:srgbClr val="E4DFDE"/>
                </a:solidFill>
                <a:latin typeface="Trebuchet MS"/>
                <a:cs typeface="Trebuchet MS"/>
              </a:rPr>
              <a:t>c</a:t>
            </a:r>
            <a:r>
              <a:rPr sz="1600" spc="-80" dirty="0">
                <a:solidFill>
                  <a:srgbClr val="E4DFDE"/>
                </a:solidFill>
                <a:latin typeface="Trebuchet MS"/>
                <a:cs typeface="Trebuchet MS"/>
              </a:rPr>
              <a:t>h</a:t>
            </a:r>
            <a:r>
              <a:rPr sz="1600" spc="-210" dirty="0">
                <a:solidFill>
                  <a:srgbClr val="E4DFDE"/>
                </a:solidFill>
                <a:latin typeface="Trebuchet MS"/>
                <a:cs typeface="Trebuchet MS"/>
              </a:rPr>
              <a:t> </a:t>
            </a:r>
            <a:r>
              <a:rPr sz="1600" spc="-200" dirty="0">
                <a:solidFill>
                  <a:srgbClr val="E4DFDE"/>
                </a:solidFill>
                <a:latin typeface="Trebuchet MS"/>
                <a:cs typeface="Trebuchet MS"/>
              </a:rPr>
              <a:t>r</a:t>
            </a:r>
            <a:r>
              <a:rPr sz="1600" spc="-155" dirty="0">
                <a:solidFill>
                  <a:srgbClr val="E4DFDE"/>
                </a:solidFill>
                <a:latin typeface="Trebuchet MS"/>
                <a:cs typeface="Trebuchet MS"/>
              </a:rPr>
              <a:t>e</a:t>
            </a:r>
            <a:r>
              <a:rPr sz="1600" spc="-95" dirty="0">
                <a:solidFill>
                  <a:srgbClr val="E4DFDE"/>
                </a:solidFill>
                <a:latin typeface="Trebuchet MS"/>
                <a:cs typeface="Trebuchet MS"/>
              </a:rPr>
              <a:t>q</a:t>
            </a:r>
            <a:r>
              <a:rPr sz="1600" spc="-155" dirty="0">
                <a:solidFill>
                  <a:srgbClr val="E4DFDE"/>
                </a:solidFill>
                <a:latin typeface="Trebuchet MS"/>
                <a:cs typeface="Trebuchet MS"/>
              </a:rPr>
              <a:t>u</a:t>
            </a:r>
            <a:r>
              <a:rPr sz="1600" spc="-190" dirty="0">
                <a:solidFill>
                  <a:srgbClr val="E4DFDE"/>
                </a:solidFill>
                <a:latin typeface="Trebuchet MS"/>
                <a:cs typeface="Trebuchet MS"/>
              </a:rPr>
              <a:t>i</a:t>
            </a:r>
            <a:r>
              <a:rPr sz="1600" spc="-200" dirty="0">
                <a:solidFill>
                  <a:srgbClr val="E4DFDE"/>
                </a:solidFill>
                <a:latin typeface="Trebuchet MS"/>
                <a:cs typeface="Trebuchet MS"/>
              </a:rPr>
              <a:t>r</a:t>
            </a:r>
            <a:r>
              <a:rPr sz="1600" spc="-155" dirty="0">
                <a:solidFill>
                  <a:srgbClr val="E4DFDE"/>
                </a:solidFill>
                <a:latin typeface="Trebuchet MS"/>
                <a:cs typeface="Trebuchet MS"/>
              </a:rPr>
              <a:t>e</a:t>
            </a:r>
            <a:r>
              <a:rPr sz="1600" spc="55" dirty="0">
                <a:solidFill>
                  <a:srgbClr val="E4DFDE"/>
                </a:solidFill>
                <a:latin typeface="Trebuchet MS"/>
                <a:cs typeface="Trebuchet MS"/>
              </a:rPr>
              <a:t>s</a:t>
            </a:r>
            <a:r>
              <a:rPr sz="1600" spc="-195" dirty="0">
                <a:solidFill>
                  <a:srgbClr val="E4DFDE"/>
                </a:solidFill>
                <a:latin typeface="Trebuchet MS"/>
                <a:cs typeface="Trebuchet MS"/>
              </a:rPr>
              <a:t> </a:t>
            </a:r>
            <a:r>
              <a:rPr sz="1600" spc="-235" dirty="0">
                <a:solidFill>
                  <a:srgbClr val="E4DFDE"/>
                </a:solidFill>
                <a:latin typeface="Trebuchet MS"/>
                <a:cs typeface="Trebuchet MS"/>
              </a:rPr>
              <a:t>m</a:t>
            </a:r>
            <a:r>
              <a:rPr sz="1600" spc="-65" dirty="0">
                <a:solidFill>
                  <a:srgbClr val="E4DFDE"/>
                </a:solidFill>
                <a:latin typeface="Trebuchet MS"/>
                <a:cs typeface="Trebuchet MS"/>
              </a:rPr>
              <a:t>o</a:t>
            </a:r>
            <a:r>
              <a:rPr sz="1600" spc="-200" dirty="0">
                <a:solidFill>
                  <a:srgbClr val="E4DFDE"/>
                </a:solidFill>
                <a:latin typeface="Trebuchet MS"/>
                <a:cs typeface="Trebuchet MS"/>
              </a:rPr>
              <a:t>r</a:t>
            </a:r>
            <a:r>
              <a:rPr sz="1600" spc="-90" dirty="0">
                <a:solidFill>
                  <a:srgbClr val="E4DFDE"/>
                </a:solidFill>
                <a:latin typeface="Trebuchet MS"/>
                <a:cs typeface="Trebuchet MS"/>
              </a:rPr>
              <a:t>e</a:t>
            </a:r>
            <a:r>
              <a:rPr sz="1600" spc="-200" dirty="0">
                <a:solidFill>
                  <a:srgbClr val="E4DFDE"/>
                </a:solidFill>
                <a:latin typeface="Trebuchet MS"/>
                <a:cs typeface="Trebuchet MS"/>
              </a:rPr>
              <a:t> </a:t>
            </a:r>
            <a:r>
              <a:rPr sz="1600" spc="-155" dirty="0">
                <a:solidFill>
                  <a:srgbClr val="E4DFDE"/>
                </a:solidFill>
                <a:latin typeface="Trebuchet MS"/>
                <a:cs typeface="Trebuchet MS"/>
              </a:rPr>
              <a:t>ene</a:t>
            </a:r>
            <a:r>
              <a:rPr sz="1600" spc="-200" dirty="0">
                <a:solidFill>
                  <a:srgbClr val="E4DFDE"/>
                </a:solidFill>
                <a:latin typeface="Trebuchet MS"/>
                <a:cs typeface="Trebuchet MS"/>
              </a:rPr>
              <a:t>r</a:t>
            </a:r>
            <a:r>
              <a:rPr sz="1600" spc="-10" dirty="0">
                <a:solidFill>
                  <a:srgbClr val="E4DFDE"/>
                </a:solidFill>
                <a:latin typeface="Trebuchet MS"/>
                <a:cs typeface="Trebuchet MS"/>
              </a:rPr>
              <a:t>g</a:t>
            </a:r>
            <a:r>
              <a:rPr sz="1600" spc="-40" dirty="0">
                <a:solidFill>
                  <a:srgbClr val="E4DFDE"/>
                </a:solidFill>
                <a:latin typeface="Trebuchet MS"/>
                <a:cs typeface="Trebuchet MS"/>
              </a:rPr>
              <a:t>y</a:t>
            </a:r>
            <a:r>
              <a:rPr sz="1600" spc="-165" dirty="0">
                <a:solidFill>
                  <a:srgbClr val="E4DFDE"/>
                </a:solidFill>
                <a:latin typeface="Trebuchet MS"/>
                <a:cs typeface="Trebuchet MS"/>
              </a:rPr>
              <a:t> </a:t>
            </a:r>
            <a:r>
              <a:rPr sz="1600" spc="-140" dirty="0">
                <a:solidFill>
                  <a:srgbClr val="E4DFDE"/>
                </a:solidFill>
                <a:latin typeface="Trebuchet MS"/>
                <a:cs typeface="Trebuchet MS"/>
              </a:rPr>
              <a:t>t</a:t>
            </a:r>
            <a:r>
              <a:rPr sz="1600" spc="-55" dirty="0">
                <a:solidFill>
                  <a:srgbClr val="E4DFDE"/>
                </a:solidFill>
                <a:latin typeface="Trebuchet MS"/>
                <a:cs typeface="Trebuchet MS"/>
              </a:rPr>
              <a:t>o</a:t>
            </a:r>
            <a:r>
              <a:rPr sz="1600" spc="-145" dirty="0">
                <a:solidFill>
                  <a:srgbClr val="E4DFDE"/>
                </a:solidFill>
                <a:latin typeface="Trebuchet MS"/>
                <a:cs typeface="Trebuchet MS"/>
              </a:rPr>
              <a:t> </a:t>
            </a:r>
            <a:r>
              <a:rPr sz="1600" spc="-170" dirty="0">
                <a:solidFill>
                  <a:srgbClr val="E4DFDE"/>
                </a:solidFill>
                <a:latin typeface="Trebuchet MS"/>
                <a:cs typeface="Trebuchet MS"/>
              </a:rPr>
              <a:t>p</a:t>
            </a:r>
            <a:r>
              <a:rPr sz="1600" spc="-200" dirty="0">
                <a:solidFill>
                  <a:srgbClr val="E4DFDE"/>
                </a:solidFill>
                <a:latin typeface="Trebuchet MS"/>
                <a:cs typeface="Trebuchet MS"/>
              </a:rPr>
              <a:t>r</a:t>
            </a:r>
            <a:r>
              <a:rPr sz="1600" spc="-65" dirty="0">
                <a:solidFill>
                  <a:srgbClr val="E4DFDE"/>
                </a:solidFill>
                <a:latin typeface="Trebuchet MS"/>
                <a:cs typeface="Trebuchet MS"/>
              </a:rPr>
              <a:t>o</a:t>
            </a:r>
            <a:r>
              <a:rPr sz="1600" spc="-95" dirty="0">
                <a:solidFill>
                  <a:srgbClr val="E4DFDE"/>
                </a:solidFill>
                <a:latin typeface="Trebuchet MS"/>
                <a:cs typeface="Trebuchet MS"/>
              </a:rPr>
              <a:t>d</a:t>
            </a:r>
            <a:r>
              <a:rPr sz="1600" spc="-155" dirty="0">
                <a:solidFill>
                  <a:srgbClr val="E4DFDE"/>
                </a:solidFill>
                <a:latin typeface="Trebuchet MS"/>
                <a:cs typeface="Trebuchet MS"/>
              </a:rPr>
              <a:t>u</a:t>
            </a:r>
            <a:r>
              <a:rPr sz="1600" spc="-75" dirty="0">
                <a:solidFill>
                  <a:srgbClr val="E4DFDE"/>
                </a:solidFill>
                <a:latin typeface="Trebuchet MS"/>
                <a:cs typeface="Trebuchet MS"/>
              </a:rPr>
              <a:t>c</a:t>
            </a:r>
            <a:r>
              <a:rPr sz="1600" spc="-155" dirty="0">
                <a:solidFill>
                  <a:srgbClr val="E4DFDE"/>
                </a:solidFill>
                <a:latin typeface="Trebuchet MS"/>
                <a:cs typeface="Trebuchet MS"/>
              </a:rPr>
              <a:t>e</a:t>
            </a:r>
            <a:r>
              <a:rPr sz="1600" spc="-185" dirty="0">
                <a:solidFill>
                  <a:srgbClr val="E4DFDE"/>
                </a:solidFill>
                <a:latin typeface="Trebuchet MS"/>
                <a:cs typeface="Trebuchet MS"/>
              </a:rPr>
              <a:t>,  </a:t>
            </a:r>
            <a:r>
              <a:rPr sz="1600" spc="-140" dirty="0">
                <a:solidFill>
                  <a:srgbClr val="E4DFDE"/>
                </a:solidFill>
                <a:latin typeface="Trebuchet MS"/>
                <a:cs typeface="Trebuchet MS"/>
              </a:rPr>
              <a:t>t</a:t>
            </a:r>
            <a:r>
              <a:rPr sz="1600" spc="-200" dirty="0">
                <a:solidFill>
                  <a:srgbClr val="E4DFDE"/>
                </a:solidFill>
                <a:latin typeface="Trebuchet MS"/>
                <a:cs typeface="Trebuchet MS"/>
              </a:rPr>
              <a:t>r</a:t>
            </a:r>
            <a:r>
              <a:rPr sz="1600" spc="-120" dirty="0">
                <a:solidFill>
                  <a:srgbClr val="E4DFDE"/>
                </a:solidFill>
                <a:latin typeface="Trebuchet MS"/>
                <a:cs typeface="Trebuchet MS"/>
              </a:rPr>
              <a:t>a</a:t>
            </a:r>
            <a:r>
              <a:rPr sz="1600" spc="-155" dirty="0">
                <a:solidFill>
                  <a:srgbClr val="E4DFDE"/>
                </a:solidFill>
                <a:latin typeface="Trebuchet MS"/>
                <a:cs typeface="Trebuchet MS"/>
              </a:rPr>
              <a:t>n</a:t>
            </a:r>
            <a:r>
              <a:rPr sz="1600" spc="-5" dirty="0">
                <a:solidFill>
                  <a:srgbClr val="E4DFDE"/>
                </a:solidFill>
                <a:latin typeface="Trebuchet MS"/>
                <a:cs typeface="Trebuchet MS"/>
              </a:rPr>
              <a:t>s</a:t>
            </a:r>
            <a:r>
              <a:rPr sz="1600" spc="-170" dirty="0">
                <a:solidFill>
                  <a:srgbClr val="E4DFDE"/>
                </a:solidFill>
                <a:latin typeface="Trebuchet MS"/>
                <a:cs typeface="Trebuchet MS"/>
              </a:rPr>
              <a:t>p</a:t>
            </a:r>
            <a:r>
              <a:rPr sz="1600" spc="-65" dirty="0">
                <a:solidFill>
                  <a:srgbClr val="E4DFDE"/>
                </a:solidFill>
                <a:latin typeface="Trebuchet MS"/>
                <a:cs typeface="Trebuchet MS"/>
              </a:rPr>
              <a:t>o</a:t>
            </a:r>
            <a:r>
              <a:rPr sz="1600" spc="-125" dirty="0">
                <a:solidFill>
                  <a:srgbClr val="E4DFDE"/>
                </a:solidFill>
                <a:latin typeface="Trebuchet MS"/>
                <a:cs typeface="Trebuchet MS"/>
              </a:rPr>
              <a:t>r</a:t>
            </a:r>
            <a:r>
              <a:rPr sz="1600" spc="-140" dirty="0">
                <a:solidFill>
                  <a:srgbClr val="E4DFDE"/>
                </a:solidFill>
                <a:latin typeface="Trebuchet MS"/>
                <a:cs typeface="Trebuchet MS"/>
              </a:rPr>
              <a:t>t</a:t>
            </a:r>
            <a:r>
              <a:rPr sz="1600" spc="-210" dirty="0">
                <a:solidFill>
                  <a:srgbClr val="E4DFDE"/>
                </a:solidFill>
                <a:latin typeface="Trebuchet MS"/>
                <a:cs typeface="Trebuchet MS"/>
              </a:rPr>
              <a:t>,</a:t>
            </a:r>
            <a:r>
              <a:rPr sz="1600" spc="-165" dirty="0">
                <a:solidFill>
                  <a:srgbClr val="E4DFDE"/>
                </a:solidFill>
                <a:latin typeface="Trebuchet MS"/>
                <a:cs typeface="Trebuchet MS"/>
              </a:rPr>
              <a:t> </a:t>
            </a:r>
            <a:r>
              <a:rPr sz="1600" spc="-120" dirty="0">
                <a:solidFill>
                  <a:srgbClr val="E4DFDE"/>
                </a:solidFill>
                <a:latin typeface="Trebuchet MS"/>
                <a:cs typeface="Trebuchet MS"/>
              </a:rPr>
              <a:t>a</a:t>
            </a:r>
            <a:r>
              <a:rPr sz="1600" spc="-155" dirty="0">
                <a:solidFill>
                  <a:srgbClr val="E4DFDE"/>
                </a:solidFill>
                <a:latin typeface="Trebuchet MS"/>
                <a:cs typeface="Trebuchet MS"/>
              </a:rPr>
              <a:t>n</a:t>
            </a:r>
            <a:r>
              <a:rPr sz="1600" spc="-55" dirty="0">
                <a:solidFill>
                  <a:srgbClr val="E4DFDE"/>
                </a:solidFill>
                <a:latin typeface="Trebuchet MS"/>
                <a:cs typeface="Trebuchet MS"/>
              </a:rPr>
              <a:t>d</a:t>
            </a:r>
            <a:r>
              <a:rPr sz="1600" spc="-175" dirty="0">
                <a:solidFill>
                  <a:srgbClr val="E4DFDE"/>
                </a:solidFill>
                <a:latin typeface="Trebuchet MS"/>
                <a:cs typeface="Trebuchet MS"/>
              </a:rPr>
              <a:t> </a:t>
            </a:r>
            <a:r>
              <a:rPr sz="1600" spc="-95" dirty="0">
                <a:solidFill>
                  <a:srgbClr val="E4DFDE"/>
                </a:solidFill>
                <a:latin typeface="Trebuchet MS"/>
                <a:cs typeface="Trebuchet MS"/>
              </a:rPr>
              <a:t>d</a:t>
            </a:r>
            <a:r>
              <a:rPr sz="1600" spc="-190" dirty="0">
                <a:solidFill>
                  <a:srgbClr val="E4DFDE"/>
                </a:solidFill>
                <a:latin typeface="Trebuchet MS"/>
                <a:cs typeface="Trebuchet MS"/>
              </a:rPr>
              <a:t>i</a:t>
            </a:r>
            <a:r>
              <a:rPr sz="1600" spc="-5" dirty="0">
                <a:solidFill>
                  <a:srgbClr val="E4DFDE"/>
                </a:solidFill>
                <a:latin typeface="Trebuchet MS"/>
                <a:cs typeface="Trebuchet MS"/>
              </a:rPr>
              <a:t>s</a:t>
            </a:r>
            <a:r>
              <a:rPr sz="1600" spc="-170" dirty="0">
                <a:solidFill>
                  <a:srgbClr val="E4DFDE"/>
                </a:solidFill>
                <a:latin typeface="Trebuchet MS"/>
                <a:cs typeface="Trebuchet MS"/>
              </a:rPr>
              <a:t>p</a:t>
            </a:r>
            <a:r>
              <a:rPr sz="1600" spc="-65" dirty="0">
                <a:solidFill>
                  <a:srgbClr val="E4DFDE"/>
                </a:solidFill>
                <a:latin typeface="Trebuchet MS"/>
                <a:cs typeface="Trebuchet MS"/>
              </a:rPr>
              <a:t>o</a:t>
            </a:r>
            <a:r>
              <a:rPr sz="1600" spc="-5" dirty="0">
                <a:solidFill>
                  <a:srgbClr val="E4DFDE"/>
                </a:solidFill>
                <a:latin typeface="Trebuchet MS"/>
                <a:cs typeface="Trebuchet MS"/>
              </a:rPr>
              <a:t>s</a:t>
            </a:r>
            <a:r>
              <a:rPr sz="1600" spc="-90" dirty="0">
                <a:solidFill>
                  <a:srgbClr val="E4DFDE"/>
                </a:solidFill>
                <a:latin typeface="Trebuchet MS"/>
                <a:cs typeface="Trebuchet MS"/>
              </a:rPr>
              <a:t>e</a:t>
            </a:r>
            <a:r>
              <a:rPr sz="1600" spc="-200" dirty="0">
                <a:solidFill>
                  <a:srgbClr val="E4DFDE"/>
                </a:solidFill>
                <a:latin typeface="Trebuchet MS"/>
                <a:cs typeface="Trebuchet MS"/>
              </a:rPr>
              <a:t> </a:t>
            </a:r>
            <a:r>
              <a:rPr sz="1600" spc="-65" dirty="0">
                <a:solidFill>
                  <a:srgbClr val="E4DFDE"/>
                </a:solidFill>
                <a:latin typeface="Trebuchet MS"/>
                <a:cs typeface="Trebuchet MS"/>
              </a:rPr>
              <a:t>o</a:t>
            </a:r>
            <a:r>
              <a:rPr sz="1600" spc="-245" dirty="0">
                <a:solidFill>
                  <a:srgbClr val="E4DFDE"/>
                </a:solidFill>
                <a:latin typeface="Trebuchet MS"/>
                <a:cs typeface="Trebuchet MS"/>
              </a:rPr>
              <a:t>f</a:t>
            </a:r>
            <a:r>
              <a:rPr sz="1600" spc="-220" dirty="0">
                <a:solidFill>
                  <a:srgbClr val="E4DFDE"/>
                </a:solidFill>
                <a:latin typeface="Trebuchet MS"/>
                <a:cs typeface="Trebuchet MS"/>
              </a:rPr>
              <a:t>.</a:t>
            </a:r>
            <a:endParaRPr sz="1600" dirty="0">
              <a:latin typeface="Trebuchet MS"/>
              <a:cs typeface="Trebuchet MS"/>
            </a:endParaRPr>
          </a:p>
        </p:txBody>
      </p:sp>
      <p:grpSp>
        <p:nvGrpSpPr>
          <p:cNvPr id="14" name="object 12">
            <a:extLst>
              <a:ext uri="{FF2B5EF4-FFF2-40B4-BE49-F238E27FC236}">
                <a16:creationId xmlns:a16="http://schemas.microsoft.com/office/drawing/2014/main" id="{0A799C0B-6854-4952-88DE-2EF9E6F8087F}"/>
              </a:ext>
            </a:extLst>
          </p:cNvPr>
          <p:cNvGrpSpPr/>
          <p:nvPr/>
        </p:nvGrpSpPr>
        <p:grpSpPr>
          <a:xfrm>
            <a:off x="714570" y="3789914"/>
            <a:ext cx="3974788" cy="1825420"/>
            <a:chOff x="1647824" y="3448049"/>
            <a:chExt cx="3981450" cy="1743075"/>
          </a:xfrm>
          <a:solidFill>
            <a:schemeClr val="accent2"/>
          </a:solidFill>
        </p:grpSpPr>
        <p:sp>
          <p:nvSpPr>
            <p:cNvPr id="15" name="object 13">
              <a:extLst>
                <a:ext uri="{FF2B5EF4-FFF2-40B4-BE49-F238E27FC236}">
                  <a16:creationId xmlns:a16="http://schemas.microsoft.com/office/drawing/2014/main" id="{635613AE-EC72-4A9E-ADA9-67E6ED5A5D3E}"/>
                </a:ext>
              </a:extLst>
            </p:cNvPr>
            <p:cNvSpPr/>
            <p:nvPr/>
          </p:nvSpPr>
          <p:spPr>
            <a:xfrm>
              <a:off x="1652587" y="3452812"/>
              <a:ext cx="3971925" cy="1733550"/>
            </a:xfrm>
            <a:custGeom>
              <a:avLst/>
              <a:gdLst/>
              <a:ahLst/>
              <a:cxnLst/>
              <a:rect l="l" t="t" r="r" b="b"/>
              <a:pathLst>
                <a:path w="3971925" h="1733550">
                  <a:moveTo>
                    <a:pt x="3922976" y="1733549"/>
                  </a:moveTo>
                  <a:lnTo>
                    <a:pt x="48947" y="1733549"/>
                  </a:lnTo>
                  <a:lnTo>
                    <a:pt x="45541" y="1733214"/>
                  </a:lnTo>
                  <a:lnTo>
                    <a:pt x="10739" y="1713126"/>
                  </a:lnTo>
                  <a:lnTo>
                    <a:pt x="0" y="1684601"/>
                  </a:lnTo>
                  <a:lnTo>
                    <a:pt x="0" y="1681162"/>
                  </a:lnTo>
                  <a:lnTo>
                    <a:pt x="0" y="48947"/>
                  </a:lnTo>
                  <a:lnTo>
                    <a:pt x="17776" y="12911"/>
                  </a:lnTo>
                  <a:lnTo>
                    <a:pt x="48947" y="0"/>
                  </a:lnTo>
                  <a:lnTo>
                    <a:pt x="3922976" y="0"/>
                  </a:lnTo>
                  <a:lnTo>
                    <a:pt x="3959012" y="17775"/>
                  </a:lnTo>
                  <a:lnTo>
                    <a:pt x="3971924" y="48947"/>
                  </a:lnTo>
                  <a:lnTo>
                    <a:pt x="3971924" y="1684601"/>
                  </a:lnTo>
                  <a:lnTo>
                    <a:pt x="3954148" y="1720637"/>
                  </a:lnTo>
                  <a:lnTo>
                    <a:pt x="3926383" y="1733214"/>
                  </a:lnTo>
                  <a:lnTo>
                    <a:pt x="3922976" y="1733549"/>
                  </a:lnTo>
                  <a:close/>
                </a:path>
              </a:pathLst>
            </a:custGeom>
            <a:grpFill/>
          </p:spPr>
          <p:txBody>
            <a:bodyPr wrap="square" lIns="0" tIns="0" rIns="0" bIns="0" rtlCol="0"/>
            <a:lstStyle/>
            <a:p>
              <a:endParaRPr/>
            </a:p>
          </p:txBody>
        </p:sp>
        <p:sp>
          <p:nvSpPr>
            <p:cNvPr id="16" name="object 14">
              <a:extLst>
                <a:ext uri="{FF2B5EF4-FFF2-40B4-BE49-F238E27FC236}">
                  <a16:creationId xmlns:a16="http://schemas.microsoft.com/office/drawing/2014/main" id="{73C1FAF5-20FD-49B2-BF7F-334E62FC2011}"/>
                </a:ext>
              </a:extLst>
            </p:cNvPr>
            <p:cNvSpPr/>
            <p:nvPr/>
          </p:nvSpPr>
          <p:spPr>
            <a:xfrm>
              <a:off x="1652587" y="3452812"/>
              <a:ext cx="3971925" cy="1733550"/>
            </a:xfrm>
            <a:custGeom>
              <a:avLst/>
              <a:gdLst/>
              <a:ahLst/>
              <a:cxnLst/>
              <a:rect l="l" t="t" r="r" b="b"/>
              <a:pathLst>
                <a:path w="3971925" h="1733550">
                  <a:moveTo>
                    <a:pt x="0" y="1681162"/>
                  </a:moveTo>
                  <a:lnTo>
                    <a:pt x="0" y="52387"/>
                  </a:lnTo>
                  <a:lnTo>
                    <a:pt x="0" y="48947"/>
                  </a:lnTo>
                  <a:lnTo>
                    <a:pt x="335" y="45540"/>
                  </a:lnTo>
                  <a:lnTo>
                    <a:pt x="1006" y="42166"/>
                  </a:lnTo>
                  <a:lnTo>
                    <a:pt x="1677" y="38792"/>
                  </a:lnTo>
                  <a:lnTo>
                    <a:pt x="2671" y="35517"/>
                  </a:lnTo>
                  <a:lnTo>
                    <a:pt x="3987" y="32338"/>
                  </a:lnTo>
                  <a:lnTo>
                    <a:pt x="5304" y="29160"/>
                  </a:lnTo>
                  <a:lnTo>
                    <a:pt x="6917" y="26141"/>
                  </a:lnTo>
                  <a:lnTo>
                    <a:pt x="8828" y="23281"/>
                  </a:lnTo>
                  <a:lnTo>
                    <a:pt x="10739" y="20421"/>
                  </a:lnTo>
                  <a:lnTo>
                    <a:pt x="12911" y="17775"/>
                  </a:lnTo>
                  <a:lnTo>
                    <a:pt x="15344" y="15343"/>
                  </a:lnTo>
                  <a:lnTo>
                    <a:pt x="17776" y="12911"/>
                  </a:lnTo>
                  <a:lnTo>
                    <a:pt x="20422" y="10739"/>
                  </a:lnTo>
                  <a:lnTo>
                    <a:pt x="23282" y="8828"/>
                  </a:lnTo>
                  <a:lnTo>
                    <a:pt x="26142" y="6917"/>
                  </a:lnTo>
                  <a:lnTo>
                    <a:pt x="29161" y="5303"/>
                  </a:lnTo>
                  <a:lnTo>
                    <a:pt x="32339" y="3987"/>
                  </a:lnTo>
                  <a:lnTo>
                    <a:pt x="35517" y="2671"/>
                  </a:lnTo>
                  <a:lnTo>
                    <a:pt x="38793" y="1677"/>
                  </a:lnTo>
                  <a:lnTo>
                    <a:pt x="42167" y="1006"/>
                  </a:lnTo>
                  <a:lnTo>
                    <a:pt x="45541" y="335"/>
                  </a:lnTo>
                  <a:lnTo>
                    <a:pt x="48947" y="0"/>
                  </a:lnTo>
                  <a:lnTo>
                    <a:pt x="52387" y="0"/>
                  </a:lnTo>
                  <a:lnTo>
                    <a:pt x="3919537" y="0"/>
                  </a:lnTo>
                  <a:lnTo>
                    <a:pt x="3922976" y="0"/>
                  </a:lnTo>
                  <a:lnTo>
                    <a:pt x="3926383" y="335"/>
                  </a:lnTo>
                  <a:lnTo>
                    <a:pt x="3929757" y="1006"/>
                  </a:lnTo>
                  <a:lnTo>
                    <a:pt x="3933130" y="1677"/>
                  </a:lnTo>
                  <a:lnTo>
                    <a:pt x="3948641" y="8828"/>
                  </a:lnTo>
                  <a:lnTo>
                    <a:pt x="3951502" y="10739"/>
                  </a:lnTo>
                  <a:lnTo>
                    <a:pt x="3954148" y="12911"/>
                  </a:lnTo>
                  <a:lnTo>
                    <a:pt x="3956580" y="15343"/>
                  </a:lnTo>
                  <a:lnTo>
                    <a:pt x="3959012" y="17775"/>
                  </a:lnTo>
                  <a:lnTo>
                    <a:pt x="3971924" y="52387"/>
                  </a:lnTo>
                  <a:lnTo>
                    <a:pt x="3971924" y="1681162"/>
                  </a:lnTo>
                  <a:lnTo>
                    <a:pt x="3956580" y="1718205"/>
                  </a:lnTo>
                  <a:lnTo>
                    <a:pt x="3954148" y="1720637"/>
                  </a:lnTo>
                  <a:lnTo>
                    <a:pt x="3951502" y="1722809"/>
                  </a:lnTo>
                  <a:lnTo>
                    <a:pt x="3948641" y="1724720"/>
                  </a:lnTo>
                  <a:lnTo>
                    <a:pt x="3945781" y="1726631"/>
                  </a:lnTo>
                  <a:lnTo>
                    <a:pt x="3929757" y="1732542"/>
                  </a:lnTo>
                  <a:lnTo>
                    <a:pt x="3926383" y="1733214"/>
                  </a:lnTo>
                  <a:lnTo>
                    <a:pt x="3922976" y="1733549"/>
                  </a:lnTo>
                  <a:lnTo>
                    <a:pt x="3919537" y="1733549"/>
                  </a:lnTo>
                  <a:lnTo>
                    <a:pt x="52387" y="1733549"/>
                  </a:lnTo>
                  <a:lnTo>
                    <a:pt x="48947" y="1733549"/>
                  </a:lnTo>
                  <a:lnTo>
                    <a:pt x="45541" y="1733214"/>
                  </a:lnTo>
                  <a:lnTo>
                    <a:pt x="42167" y="1732542"/>
                  </a:lnTo>
                  <a:lnTo>
                    <a:pt x="38793" y="1731872"/>
                  </a:lnTo>
                  <a:lnTo>
                    <a:pt x="23282" y="1724720"/>
                  </a:lnTo>
                  <a:lnTo>
                    <a:pt x="20422" y="1722809"/>
                  </a:lnTo>
                  <a:lnTo>
                    <a:pt x="17776" y="1720637"/>
                  </a:lnTo>
                  <a:lnTo>
                    <a:pt x="15344" y="1718205"/>
                  </a:lnTo>
                  <a:lnTo>
                    <a:pt x="12911" y="1715773"/>
                  </a:lnTo>
                  <a:lnTo>
                    <a:pt x="10739" y="1713126"/>
                  </a:lnTo>
                  <a:lnTo>
                    <a:pt x="8828" y="1710266"/>
                  </a:lnTo>
                  <a:lnTo>
                    <a:pt x="6917" y="1707406"/>
                  </a:lnTo>
                  <a:lnTo>
                    <a:pt x="0" y="1684601"/>
                  </a:lnTo>
                  <a:lnTo>
                    <a:pt x="0" y="1681162"/>
                  </a:lnTo>
                  <a:close/>
                </a:path>
              </a:pathLst>
            </a:custGeom>
            <a:grpFill/>
            <a:ln w="9524">
              <a:solidFill>
                <a:srgbClr val="150099"/>
              </a:solidFill>
            </a:ln>
          </p:spPr>
          <p:txBody>
            <a:bodyPr wrap="square" lIns="0" tIns="0" rIns="0" bIns="0" rtlCol="0"/>
            <a:lstStyle/>
            <a:p>
              <a:endParaRPr/>
            </a:p>
          </p:txBody>
        </p:sp>
      </p:grpSp>
      <p:sp>
        <p:nvSpPr>
          <p:cNvPr id="17" name="object 15">
            <a:extLst>
              <a:ext uri="{FF2B5EF4-FFF2-40B4-BE49-F238E27FC236}">
                <a16:creationId xmlns:a16="http://schemas.microsoft.com/office/drawing/2014/main" id="{33204B4F-0073-47C8-BD59-27848B4A6781}"/>
              </a:ext>
            </a:extLst>
          </p:cNvPr>
          <p:cNvSpPr txBox="1"/>
          <p:nvPr/>
        </p:nvSpPr>
        <p:spPr>
          <a:xfrm>
            <a:off x="878083" y="3991215"/>
            <a:ext cx="1818133" cy="319959"/>
          </a:xfrm>
          <a:prstGeom prst="rect">
            <a:avLst/>
          </a:prstGeom>
        </p:spPr>
        <p:txBody>
          <a:bodyPr vert="horz" wrap="square" lIns="0" tIns="12065" rIns="0" bIns="0" rtlCol="0">
            <a:spAutoFit/>
          </a:bodyPr>
          <a:lstStyle/>
          <a:p>
            <a:pPr marL="12701">
              <a:spcBef>
                <a:spcPts val="95"/>
              </a:spcBef>
            </a:pPr>
            <a:r>
              <a:rPr sz="2000" spc="-170" dirty="0">
                <a:solidFill>
                  <a:srgbClr val="E4DFDE"/>
                </a:solidFill>
                <a:latin typeface="Trebuchet MS"/>
                <a:cs typeface="Trebuchet MS"/>
              </a:rPr>
              <a:t>L</a:t>
            </a:r>
            <a:r>
              <a:rPr sz="2000" spc="-130" dirty="0">
                <a:solidFill>
                  <a:srgbClr val="E4DFDE"/>
                </a:solidFill>
                <a:latin typeface="Trebuchet MS"/>
                <a:cs typeface="Trebuchet MS"/>
              </a:rPr>
              <a:t>a</a:t>
            </a:r>
            <a:r>
              <a:rPr sz="2000" spc="-70" dirty="0">
                <a:solidFill>
                  <a:srgbClr val="E4DFDE"/>
                </a:solidFill>
                <a:latin typeface="Trebuchet MS"/>
                <a:cs typeface="Trebuchet MS"/>
              </a:rPr>
              <a:t>c</a:t>
            </a:r>
            <a:r>
              <a:rPr sz="2000" spc="-30" dirty="0">
                <a:solidFill>
                  <a:srgbClr val="E4DFDE"/>
                </a:solidFill>
                <a:latin typeface="Trebuchet MS"/>
                <a:cs typeface="Trebuchet MS"/>
              </a:rPr>
              <a:t>k</a:t>
            </a:r>
            <a:r>
              <a:rPr sz="2000" spc="-340" dirty="0">
                <a:solidFill>
                  <a:srgbClr val="E4DFDE"/>
                </a:solidFill>
                <a:latin typeface="Trebuchet MS"/>
                <a:cs typeface="Trebuchet MS"/>
              </a:rPr>
              <a:t> </a:t>
            </a:r>
            <a:r>
              <a:rPr sz="2000" spc="-80" dirty="0">
                <a:solidFill>
                  <a:srgbClr val="E4DFDE"/>
                </a:solidFill>
                <a:latin typeface="Trebuchet MS"/>
                <a:cs typeface="Trebuchet MS"/>
              </a:rPr>
              <a:t>o</a:t>
            </a:r>
            <a:r>
              <a:rPr sz="2000" spc="-90" dirty="0">
                <a:solidFill>
                  <a:srgbClr val="E4DFDE"/>
                </a:solidFill>
                <a:latin typeface="Trebuchet MS"/>
                <a:cs typeface="Trebuchet MS"/>
              </a:rPr>
              <a:t>f</a:t>
            </a:r>
            <a:r>
              <a:rPr sz="2000" spc="-305" dirty="0">
                <a:solidFill>
                  <a:srgbClr val="E4DFDE"/>
                </a:solidFill>
                <a:latin typeface="Trebuchet MS"/>
                <a:cs typeface="Trebuchet MS"/>
              </a:rPr>
              <a:t> </a:t>
            </a:r>
            <a:r>
              <a:rPr sz="2000" spc="-160" dirty="0">
                <a:solidFill>
                  <a:srgbClr val="E4DFDE"/>
                </a:solidFill>
                <a:latin typeface="Trebuchet MS"/>
                <a:cs typeface="Trebuchet MS"/>
              </a:rPr>
              <a:t>I</a:t>
            </a:r>
            <a:r>
              <a:rPr sz="2000" spc="-95" dirty="0">
                <a:solidFill>
                  <a:srgbClr val="E4DFDE"/>
                </a:solidFill>
                <a:latin typeface="Trebuchet MS"/>
                <a:cs typeface="Trebuchet MS"/>
              </a:rPr>
              <a:t>nn</a:t>
            </a:r>
            <a:r>
              <a:rPr sz="2000" spc="-80" dirty="0">
                <a:solidFill>
                  <a:srgbClr val="E4DFDE"/>
                </a:solidFill>
                <a:latin typeface="Trebuchet MS"/>
                <a:cs typeface="Trebuchet MS"/>
              </a:rPr>
              <a:t>o</a:t>
            </a:r>
            <a:r>
              <a:rPr sz="2000" spc="-60" dirty="0">
                <a:solidFill>
                  <a:srgbClr val="E4DFDE"/>
                </a:solidFill>
                <a:latin typeface="Trebuchet MS"/>
                <a:cs typeface="Trebuchet MS"/>
              </a:rPr>
              <a:t>v</a:t>
            </a:r>
            <a:r>
              <a:rPr sz="2000" spc="-130" dirty="0">
                <a:solidFill>
                  <a:srgbClr val="E4DFDE"/>
                </a:solidFill>
                <a:latin typeface="Trebuchet MS"/>
                <a:cs typeface="Trebuchet MS"/>
              </a:rPr>
              <a:t>a</a:t>
            </a:r>
            <a:r>
              <a:rPr sz="2000" spc="-250" dirty="0">
                <a:solidFill>
                  <a:srgbClr val="E4DFDE"/>
                </a:solidFill>
                <a:latin typeface="Trebuchet MS"/>
                <a:cs typeface="Trebuchet MS"/>
              </a:rPr>
              <a:t>t</a:t>
            </a:r>
            <a:r>
              <a:rPr sz="2000" spc="-175" dirty="0">
                <a:solidFill>
                  <a:srgbClr val="E4DFDE"/>
                </a:solidFill>
                <a:latin typeface="Trebuchet MS"/>
                <a:cs typeface="Trebuchet MS"/>
              </a:rPr>
              <a:t>i</a:t>
            </a:r>
            <a:r>
              <a:rPr sz="2000" spc="-80" dirty="0">
                <a:solidFill>
                  <a:srgbClr val="E4DFDE"/>
                </a:solidFill>
                <a:latin typeface="Trebuchet MS"/>
                <a:cs typeface="Trebuchet MS"/>
              </a:rPr>
              <a:t>o</a:t>
            </a:r>
            <a:r>
              <a:rPr sz="2000" spc="-45" dirty="0">
                <a:solidFill>
                  <a:srgbClr val="E4DFDE"/>
                </a:solidFill>
                <a:latin typeface="Trebuchet MS"/>
                <a:cs typeface="Trebuchet MS"/>
              </a:rPr>
              <a:t>n</a:t>
            </a:r>
            <a:endParaRPr sz="2000">
              <a:latin typeface="Trebuchet MS"/>
              <a:cs typeface="Trebuchet MS"/>
            </a:endParaRPr>
          </a:p>
        </p:txBody>
      </p:sp>
      <p:sp>
        <p:nvSpPr>
          <p:cNvPr id="18" name="object 16">
            <a:extLst>
              <a:ext uri="{FF2B5EF4-FFF2-40B4-BE49-F238E27FC236}">
                <a16:creationId xmlns:a16="http://schemas.microsoft.com/office/drawing/2014/main" id="{3F51BAAD-5216-4743-889C-E0BBA556BA3B}"/>
              </a:ext>
            </a:extLst>
          </p:cNvPr>
          <p:cNvSpPr txBox="1"/>
          <p:nvPr/>
        </p:nvSpPr>
        <p:spPr>
          <a:xfrm>
            <a:off x="878083" y="4400189"/>
            <a:ext cx="3583015" cy="906338"/>
          </a:xfrm>
          <a:prstGeom prst="rect">
            <a:avLst/>
          </a:prstGeom>
        </p:spPr>
        <p:txBody>
          <a:bodyPr vert="horz" wrap="square" lIns="0" tIns="12700" rIns="0" bIns="0" rtlCol="0">
            <a:spAutoFit/>
          </a:bodyPr>
          <a:lstStyle/>
          <a:p>
            <a:pPr marL="12701" marR="5081">
              <a:lnSpc>
                <a:spcPct val="125000"/>
              </a:lnSpc>
              <a:spcBef>
                <a:spcPts val="100"/>
              </a:spcBef>
            </a:pPr>
            <a:r>
              <a:rPr sz="1600" spc="-100" dirty="0">
                <a:solidFill>
                  <a:srgbClr val="E4DFDE"/>
                </a:solidFill>
                <a:latin typeface="Trebuchet MS"/>
                <a:cs typeface="Trebuchet MS"/>
              </a:rPr>
              <a:t>The</a:t>
            </a:r>
            <a:r>
              <a:rPr sz="1600" spc="-200" dirty="0">
                <a:solidFill>
                  <a:srgbClr val="E4DFDE"/>
                </a:solidFill>
                <a:latin typeface="Trebuchet MS"/>
                <a:cs typeface="Trebuchet MS"/>
              </a:rPr>
              <a:t> </a:t>
            </a:r>
            <a:r>
              <a:rPr sz="1600" spc="-120" dirty="0">
                <a:solidFill>
                  <a:srgbClr val="E4DFDE"/>
                </a:solidFill>
                <a:latin typeface="Trebuchet MS"/>
                <a:cs typeface="Trebuchet MS"/>
              </a:rPr>
              <a:t>energy</a:t>
            </a:r>
            <a:r>
              <a:rPr sz="1600" spc="-160" dirty="0">
                <a:solidFill>
                  <a:srgbClr val="E4DFDE"/>
                </a:solidFill>
                <a:latin typeface="Trebuchet MS"/>
                <a:cs typeface="Trebuchet MS"/>
              </a:rPr>
              <a:t> </a:t>
            </a:r>
            <a:r>
              <a:rPr sz="1600" spc="-125" dirty="0">
                <a:solidFill>
                  <a:srgbClr val="E4DFDE"/>
                </a:solidFill>
                <a:latin typeface="Trebuchet MS"/>
                <a:cs typeface="Trebuchet MS"/>
              </a:rPr>
              <a:t>industry</a:t>
            </a:r>
            <a:r>
              <a:rPr sz="1600" spc="-165" dirty="0">
                <a:solidFill>
                  <a:srgbClr val="E4DFDE"/>
                </a:solidFill>
                <a:latin typeface="Trebuchet MS"/>
                <a:cs typeface="Trebuchet MS"/>
              </a:rPr>
              <a:t> </a:t>
            </a:r>
            <a:r>
              <a:rPr sz="1600" spc="-100" dirty="0">
                <a:solidFill>
                  <a:srgbClr val="E4DFDE"/>
                </a:solidFill>
                <a:latin typeface="Trebuchet MS"/>
                <a:cs typeface="Trebuchet MS"/>
              </a:rPr>
              <a:t>needs</a:t>
            </a:r>
            <a:r>
              <a:rPr sz="1600" spc="-190" dirty="0">
                <a:solidFill>
                  <a:srgbClr val="E4DFDE"/>
                </a:solidFill>
                <a:latin typeface="Trebuchet MS"/>
                <a:cs typeface="Trebuchet MS"/>
              </a:rPr>
              <a:t> </a:t>
            </a:r>
            <a:r>
              <a:rPr sz="1600" spc="-100" dirty="0">
                <a:solidFill>
                  <a:srgbClr val="E4DFDE"/>
                </a:solidFill>
                <a:latin typeface="Trebuchet MS"/>
                <a:cs typeface="Trebuchet MS"/>
              </a:rPr>
              <a:t>to</a:t>
            </a:r>
            <a:r>
              <a:rPr sz="1600" spc="-145" dirty="0">
                <a:solidFill>
                  <a:srgbClr val="E4DFDE"/>
                </a:solidFill>
                <a:latin typeface="Trebuchet MS"/>
                <a:cs typeface="Trebuchet MS"/>
              </a:rPr>
              <a:t> </a:t>
            </a:r>
            <a:r>
              <a:rPr sz="1600" spc="-125" dirty="0">
                <a:solidFill>
                  <a:srgbClr val="E4DFDE"/>
                </a:solidFill>
                <a:latin typeface="Trebuchet MS"/>
                <a:cs typeface="Trebuchet MS"/>
              </a:rPr>
              <a:t>innovate</a:t>
            </a:r>
            <a:r>
              <a:rPr sz="1600" spc="-195" dirty="0">
                <a:solidFill>
                  <a:srgbClr val="E4DFDE"/>
                </a:solidFill>
                <a:latin typeface="Trebuchet MS"/>
                <a:cs typeface="Trebuchet MS"/>
              </a:rPr>
              <a:t> </a:t>
            </a:r>
            <a:r>
              <a:rPr sz="1600" spc="-100" dirty="0">
                <a:solidFill>
                  <a:srgbClr val="E4DFDE"/>
                </a:solidFill>
                <a:latin typeface="Trebuchet MS"/>
                <a:cs typeface="Trebuchet MS"/>
              </a:rPr>
              <a:t>to</a:t>
            </a:r>
            <a:r>
              <a:rPr sz="1600" spc="-140" dirty="0">
                <a:solidFill>
                  <a:srgbClr val="E4DFDE"/>
                </a:solidFill>
                <a:latin typeface="Trebuchet MS"/>
                <a:cs typeface="Trebuchet MS"/>
              </a:rPr>
              <a:t> </a:t>
            </a:r>
            <a:r>
              <a:rPr sz="1600" spc="-114" dirty="0">
                <a:solidFill>
                  <a:srgbClr val="E4DFDE"/>
                </a:solidFill>
                <a:latin typeface="Trebuchet MS"/>
                <a:cs typeface="Trebuchet MS"/>
              </a:rPr>
              <a:t>keep </a:t>
            </a:r>
            <a:r>
              <a:rPr sz="1600" spc="-470" dirty="0">
                <a:solidFill>
                  <a:srgbClr val="E4DFDE"/>
                </a:solidFill>
                <a:latin typeface="Trebuchet MS"/>
                <a:cs typeface="Trebuchet MS"/>
              </a:rPr>
              <a:t> </a:t>
            </a:r>
            <a:r>
              <a:rPr sz="1600" spc="-155" dirty="0">
                <a:solidFill>
                  <a:srgbClr val="E4DFDE"/>
                </a:solidFill>
                <a:latin typeface="Trebuchet MS"/>
                <a:cs typeface="Trebuchet MS"/>
              </a:rPr>
              <a:t>u</a:t>
            </a:r>
            <a:r>
              <a:rPr sz="1600" spc="-70" dirty="0">
                <a:solidFill>
                  <a:srgbClr val="E4DFDE"/>
                </a:solidFill>
                <a:latin typeface="Trebuchet MS"/>
                <a:cs typeface="Trebuchet MS"/>
              </a:rPr>
              <a:t>p</a:t>
            </a:r>
            <a:r>
              <a:rPr sz="1600" spc="-235" dirty="0">
                <a:solidFill>
                  <a:srgbClr val="E4DFDE"/>
                </a:solidFill>
                <a:latin typeface="Trebuchet MS"/>
                <a:cs typeface="Trebuchet MS"/>
              </a:rPr>
              <a:t> </a:t>
            </a:r>
            <a:r>
              <a:rPr sz="1600" spc="-95" dirty="0">
                <a:solidFill>
                  <a:srgbClr val="E4DFDE"/>
                </a:solidFill>
                <a:latin typeface="Trebuchet MS"/>
                <a:cs typeface="Trebuchet MS"/>
              </a:rPr>
              <a:t>w</a:t>
            </a:r>
            <a:r>
              <a:rPr sz="1600" spc="-190" dirty="0">
                <a:solidFill>
                  <a:srgbClr val="E4DFDE"/>
                </a:solidFill>
                <a:latin typeface="Trebuchet MS"/>
                <a:cs typeface="Trebuchet MS"/>
              </a:rPr>
              <a:t>i</a:t>
            </a:r>
            <a:r>
              <a:rPr sz="1600" spc="-140" dirty="0">
                <a:solidFill>
                  <a:srgbClr val="E4DFDE"/>
                </a:solidFill>
                <a:latin typeface="Trebuchet MS"/>
                <a:cs typeface="Trebuchet MS"/>
              </a:rPr>
              <a:t>t</a:t>
            </a:r>
            <a:r>
              <a:rPr sz="1600" spc="-80" dirty="0">
                <a:solidFill>
                  <a:srgbClr val="E4DFDE"/>
                </a:solidFill>
                <a:latin typeface="Trebuchet MS"/>
                <a:cs typeface="Trebuchet MS"/>
              </a:rPr>
              <a:t>h</a:t>
            </a:r>
            <a:r>
              <a:rPr sz="1600" spc="-210" dirty="0">
                <a:solidFill>
                  <a:srgbClr val="E4DFDE"/>
                </a:solidFill>
                <a:latin typeface="Trebuchet MS"/>
                <a:cs typeface="Trebuchet MS"/>
              </a:rPr>
              <a:t> </a:t>
            </a:r>
            <a:r>
              <a:rPr sz="1600" spc="-155" dirty="0">
                <a:solidFill>
                  <a:srgbClr val="E4DFDE"/>
                </a:solidFill>
                <a:latin typeface="Trebuchet MS"/>
                <a:cs typeface="Trebuchet MS"/>
              </a:rPr>
              <a:t>e</a:t>
            </a:r>
            <a:r>
              <a:rPr sz="1600" spc="-65" dirty="0">
                <a:solidFill>
                  <a:srgbClr val="E4DFDE"/>
                </a:solidFill>
                <a:latin typeface="Trebuchet MS"/>
                <a:cs typeface="Trebuchet MS"/>
              </a:rPr>
              <a:t>v</a:t>
            </a:r>
            <a:r>
              <a:rPr sz="1600" spc="-155" dirty="0">
                <a:solidFill>
                  <a:srgbClr val="E4DFDE"/>
                </a:solidFill>
                <a:latin typeface="Trebuchet MS"/>
                <a:cs typeface="Trebuchet MS"/>
              </a:rPr>
              <a:t>e</a:t>
            </a:r>
            <a:r>
              <a:rPr sz="1600" spc="-275" dirty="0">
                <a:solidFill>
                  <a:srgbClr val="E4DFDE"/>
                </a:solidFill>
                <a:latin typeface="Trebuchet MS"/>
                <a:cs typeface="Trebuchet MS"/>
              </a:rPr>
              <a:t>r</a:t>
            </a:r>
            <a:r>
              <a:rPr sz="1600" spc="-20" dirty="0">
                <a:solidFill>
                  <a:srgbClr val="E4DFDE"/>
                </a:solidFill>
                <a:latin typeface="Trebuchet MS"/>
                <a:cs typeface="Trebuchet MS"/>
              </a:rPr>
              <a:t>-</a:t>
            </a:r>
            <a:r>
              <a:rPr sz="1600" spc="-10" dirty="0">
                <a:solidFill>
                  <a:srgbClr val="E4DFDE"/>
                </a:solidFill>
                <a:latin typeface="Trebuchet MS"/>
                <a:cs typeface="Trebuchet MS"/>
              </a:rPr>
              <a:t>g</a:t>
            </a:r>
            <a:r>
              <a:rPr sz="1600" spc="-200" dirty="0">
                <a:solidFill>
                  <a:srgbClr val="E4DFDE"/>
                </a:solidFill>
                <a:latin typeface="Trebuchet MS"/>
                <a:cs typeface="Trebuchet MS"/>
              </a:rPr>
              <a:t>r</a:t>
            </a:r>
            <a:r>
              <a:rPr sz="1600" spc="-65" dirty="0">
                <a:solidFill>
                  <a:srgbClr val="E4DFDE"/>
                </a:solidFill>
                <a:latin typeface="Trebuchet MS"/>
                <a:cs typeface="Trebuchet MS"/>
              </a:rPr>
              <a:t>o</a:t>
            </a:r>
            <a:r>
              <a:rPr sz="1600" spc="-95" dirty="0">
                <a:solidFill>
                  <a:srgbClr val="E4DFDE"/>
                </a:solidFill>
                <a:latin typeface="Trebuchet MS"/>
                <a:cs typeface="Trebuchet MS"/>
              </a:rPr>
              <a:t>w</a:t>
            </a:r>
            <a:r>
              <a:rPr sz="1600" spc="-190" dirty="0">
                <a:solidFill>
                  <a:srgbClr val="E4DFDE"/>
                </a:solidFill>
                <a:latin typeface="Trebuchet MS"/>
                <a:cs typeface="Trebuchet MS"/>
              </a:rPr>
              <a:t>i</a:t>
            </a:r>
            <a:r>
              <a:rPr sz="1600" spc="-155" dirty="0">
                <a:solidFill>
                  <a:srgbClr val="E4DFDE"/>
                </a:solidFill>
                <a:latin typeface="Trebuchet MS"/>
                <a:cs typeface="Trebuchet MS"/>
              </a:rPr>
              <a:t>n</a:t>
            </a:r>
            <a:r>
              <a:rPr sz="1600" spc="15" dirty="0">
                <a:solidFill>
                  <a:srgbClr val="E4DFDE"/>
                </a:solidFill>
                <a:latin typeface="Trebuchet MS"/>
                <a:cs typeface="Trebuchet MS"/>
              </a:rPr>
              <a:t>g</a:t>
            </a:r>
            <a:r>
              <a:rPr sz="1600" spc="-160" dirty="0">
                <a:solidFill>
                  <a:srgbClr val="E4DFDE"/>
                </a:solidFill>
                <a:latin typeface="Trebuchet MS"/>
                <a:cs typeface="Trebuchet MS"/>
              </a:rPr>
              <a:t> </a:t>
            </a:r>
            <a:r>
              <a:rPr sz="1600" spc="-95" dirty="0">
                <a:solidFill>
                  <a:srgbClr val="E4DFDE"/>
                </a:solidFill>
                <a:latin typeface="Trebuchet MS"/>
                <a:cs typeface="Trebuchet MS"/>
              </a:rPr>
              <a:t>d</a:t>
            </a:r>
            <a:r>
              <a:rPr sz="1600" spc="-155" dirty="0">
                <a:solidFill>
                  <a:srgbClr val="E4DFDE"/>
                </a:solidFill>
                <a:latin typeface="Trebuchet MS"/>
                <a:cs typeface="Trebuchet MS"/>
              </a:rPr>
              <a:t>e</a:t>
            </a:r>
            <a:r>
              <a:rPr sz="1600" spc="-235" dirty="0">
                <a:solidFill>
                  <a:srgbClr val="E4DFDE"/>
                </a:solidFill>
                <a:latin typeface="Trebuchet MS"/>
                <a:cs typeface="Trebuchet MS"/>
              </a:rPr>
              <a:t>m</a:t>
            </a:r>
            <a:r>
              <a:rPr sz="1600" spc="-120" dirty="0">
                <a:solidFill>
                  <a:srgbClr val="E4DFDE"/>
                </a:solidFill>
                <a:latin typeface="Trebuchet MS"/>
                <a:cs typeface="Trebuchet MS"/>
              </a:rPr>
              <a:t>a</a:t>
            </a:r>
            <a:r>
              <a:rPr sz="1600" spc="-155" dirty="0">
                <a:solidFill>
                  <a:srgbClr val="E4DFDE"/>
                </a:solidFill>
                <a:latin typeface="Trebuchet MS"/>
                <a:cs typeface="Trebuchet MS"/>
              </a:rPr>
              <a:t>n</a:t>
            </a:r>
            <a:r>
              <a:rPr sz="1600" spc="-55" dirty="0">
                <a:solidFill>
                  <a:srgbClr val="E4DFDE"/>
                </a:solidFill>
                <a:latin typeface="Trebuchet MS"/>
                <a:cs typeface="Trebuchet MS"/>
              </a:rPr>
              <a:t>d</a:t>
            </a:r>
            <a:r>
              <a:rPr sz="1600" spc="-175" dirty="0">
                <a:solidFill>
                  <a:srgbClr val="E4DFDE"/>
                </a:solidFill>
                <a:latin typeface="Trebuchet MS"/>
                <a:cs typeface="Trebuchet MS"/>
              </a:rPr>
              <a:t> </a:t>
            </a:r>
            <a:r>
              <a:rPr sz="1600" spc="-120" dirty="0">
                <a:solidFill>
                  <a:srgbClr val="E4DFDE"/>
                </a:solidFill>
                <a:latin typeface="Trebuchet MS"/>
                <a:cs typeface="Trebuchet MS"/>
              </a:rPr>
              <a:t>a</a:t>
            </a:r>
            <a:r>
              <a:rPr sz="1600" spc="-155" dirty="0">
                <a:solidFill>
                  <a:srgbClr val="E4DFDE"/>
                </a:solidFill>
                <a:latin typeface="Trebuchet MS"/>
                <a:cs typeface="Trebuchet MS"/>
              </a:rPr>
              <a:t>n</a:t>
            </a:r>
            <a:r>
              <a:rPr sz="1600" spc="-55" dirty="0">
                <a:solidFill>
                  <a:srgbClr val="E4DFDE"/>
                </a:solidFill>
                <a:latin typeface="Trebuchet MS"/>
                <a:cs typeface="Trebuchet MS"/>
              </a:rPr>
              <a:t>d</a:t>
            </a:r>
            <a:r>
              <a:rPr sz="1600" spc="-175" dirty="0">
                <a:solidFill>
                  <a:srgbClr val="E4DFDE"/>
                </a:solidFill>
                <a:latin typeface="Trebuchet MS"/>
                <a:cs typeface="Trebuchet MS"/>
              </a:rPr>
              <a:t> </a:t>
            </a:r>
            <a:r>
              <a:rPr sz="1600" spc="-5" dirty="0">
                <a:solidFill>
                  <a:srgbClr val="E4DFDE"/>
                </a:solidFill>
                <a:latin typeface="Trebuchet MS"/>
                <a:cs typeface="Trebuchet MS"/>
              </a:rPr>
              <a:t>s</a:t>
            </a:r>
            <a:r>
              <a:rPr sz="1600" spc="-75" dirty="0">
                <a:solidFill>
                  <a:srgbClr val="E4DFDE"/>
                </a:solidFill>
                <a:latin typeface="Trebuchet MS"/>
                <a:cs typeface="Trebuchet MS"/>
              </a:rPr>
              <a:t>c</a:t>
            </a:r>
            <a:r>
              <a:rPr sz="1600" spc="-120" dirty="0">
                <a:solidFill>
                  <a:srgbClr val="E4DFDE"/>
                </a:solidFill>
                <a:latin typeface="Trebuchet MS"/>
                <a:cs typeface="Trebuchet MS"/>
              </a:rPr>
              <a:t>a</a:t>
            </a:r>
            <a:r>
              <a:rPr sz="1600" spc="-200" dirty="0">
                <a:solidFill>
                  <a:srgbClr val="E4DFDE"/>
                </a:solidFill>
                <a:latin typeface="Trebuchet MS"/>
                <a:cs typeface="Trebuchet MS"/>
              </a:rPr>
              <a:t>r</a:t>
            </a:r>
            <a:r>
              <a:rPr sz="1600" spc="-75" dirty="0">
                <a:solidFill>
                  <a:srgbClr val="E4DFDE"/>
                </a:solidFill>
                <a:latin typeface="Trebuchet MS"/>
                <a:cs typeface="Trebuchet MS"/>
              </a:rPr>
              <a:t>c</a:t>
            </a:r>
            <a:r>
              <a:rPr sz="1600" spc="-65" dirty="0">
                <a:solidFill>
                  <a:srgbClr val="E4DFDE"/>
                </a:solidFill>
                <a:latin typeface="Trebuchet MS"/>
                <a:cs typeface="Trebuchet MS"/>
              </a:rPr>
              <a:t>e  </a:t>
            </a:r>
            <a:r>
              <a:rPr sz="1600" spc="-125" dirty="0">
                <a:solidFill>
                  <a:srgbClr val="E4DFDE"/>
                </a:solidFill>
                <a:latin typeface="Trebuchet MS"/>
                <a:cs typeface="Trebuchet MS"/>
              </a:rPr>
              <a:t>resources.</a:t>
            </a:r>
            <a:endParaRPr sz="1600">
              <a:latin typeface="Trebuchet MS"/>
              <a:cs typeface="Trebuchet MS"/>
            </a:endParaRPr>
          </a:p>
        </p:txBody>
      </p:sp>
      <p:grpSp>
        <p:nvGrpSpPr>
          <p:cNvPr id="19" name="object 17">
            <a:extLst>
              <a:ext uri="{FF2B5EF4-FFF2-40B4-BE49-F238E27FC236}">
                <a16:creationId xmlns:a16="http://schemas.microsoft.com/office/drawing/2014/main" id="{31BF36EC-C0A9-4D50-B486-D0D933A6BC9E}"/>
              </a:ext>
            </a:extLst>
          </p:cNvPr>
          <p:cNvGrpSpPr/>
          <p:nvPr/>
        </p:nvGrpSpPr>
        <p:grpSpPr>
          <a:xfrm>
            <a:off x="4867472" y="3789914"/>
            <a:ext cx="3984297" cy="1825420"/>
            <a:chOff x="5800723" y="3448049"/>
            <a:chExt cx="3990975" cy="1743075"/>
          </a:xfrm>
          <a:solidFill>
            <a:schemeClr val="accent2"/>
          </a:solidFill>
        </p:grpSpPr>
        <p:sp>
          <p:nvSpPr>
            <p:cNvPr id="20" name="object 18">
              <a:extLst>
                <a:ext uri="{FF2B5EF4-FFF2-40B4-BE49-F238E27FC236}">
                  <a16:creationId xmlns:a16="http://schemas.microsoft.com/office/drawing/2014/main" id="{74C7180A-ACB8-4614-807E-4D10E6E84A01}"/>
                </a:ext>
              </a:extLst>
            </p:cNvPr>
            <p:cNvSpPr/>
            <p:nvPr/>
          </p:nvSpPr>
          <p:spPr>
            <a:xfrm>
              <a:off x="5805486" y="3452812"/>
              <a:ext cx="3981450" cy="1733550"/>
            </a:xfrm>
            <a:custGeom>
              <a:avLst/>
              <a:gdLst/>
              <a:ahLst/>
              <a:cxnLst/>
              <a:rect l="l" t="t" r="r" b="b"/>
              <a:pathLst>
                <a:path w="3981450" h="1733550">
                  <a:moveTo>
                    <a:pt x="3932502" y="1733549"/>
                  </a:moveTo>
                  <a:lnTo>
                    <a:pt x="48948" y="1733549"/>
                  </a:lnTo>
                  <a:lnTo>
                    <a:pt x="45540" y="1733214"/>
                  </a:lnTo>
                  <a:lnTo>
                    <a:pt x="10740" y="1713126"/>
                  </a:lnTo>
                  <a:lnTo>
                    <a:pt x="0" y="1684601"/>
                  </a:lnTo>
                  <a:lnTo>
                    <a:pt x="0" y="1681162"/>
                  </a:lnTo>
                  <a:lnTo>
                    <a:pt x="0" y="48947"/>
                  </a:lnTo>
                  <a:lnTo>
                    <a:pt x="17775" y="12911"/>
                  </a:lnTo>
                  <a:lnTo>
                    <a:pt x="48948" y="0"/>
                  </a:lnTo>
                  <a:lnTo>
                    <a:pt x="3932502" y="0"/>
                  </a:lnTo>
                  <a:lnTo>
                    <a:pt x="3968538" y="17775"/>
                  </a:lnTo>
                  <a:lnTo>
                    <a:pt x="3981450" y="48947"/>
                  </a:lnTo>
                  <a:lnTo>
                    <a:pt x="3981450" y="1684601"/>
                  </a:lnTo>
                  <a:lnTo>
                    <a:pt x="3963673" y="1720637"/>
                  </a:lnTo>
                  <a:lnTo>
                    <a:pt x="3935908" y="1733214"/>
                  </a:lnTo>
                  <a:lnTo>
                    <a:pt x="3932502" y="1733549"/>
                  </a:lnTo>
                  <a:close/>
                </a:path>
              </a:pathLst>
            </a:custGeom>
            <a:grpFill/>
          </p:spPr>
          <p:txBody>
            <a:bodyPr wrap="square" lIns="0" tIns="0" rIns="0" bIns="0" rtlCol="0"/>
            <a:lstStyle/>
            <a:p>
              <a:endParaRPr/>
            </a:p>
          </p:txBody>
        </p:sp>
        <p:sp>
          <p:nvSpPr>
            <p:cNvPr id="21" name="object 19">
              <a:extLst>
                <a:ext uri="{FF2B5EF4-FFF2-40B4-BE49-F238E27FC236}">
                  <a16:creationId xmlns:a16="http://schemas.microsoft.com/office/drawing/2014/main" id="{923D5E87-620F-4E2B-A0AA-817027A2FFAE}"/>
                </a:ext>
              </a:extLst>
            </p:cNvPr>
            <p:cNvSpPr/>
            <p:nvPr/>
          </p:nvSpPr>
          <p:spPr>
            <a:xfrm>
              <a:off x="5805486" y="3452812"/>
              <a:ext cx="3981450" cy="1733550"/>
            </a:xfrm>
            <a:custGeom>
              <a:avLst/>
              <a:gdLst/>
              <a:ahLst/>
              <a:cxnLst/>
              <a:rect l="l" t="t" r="r" b="b"/>
              <a:pathLst>
                <a:path w="3981450" h="1733550">
                  <a:moveTo>
                    <a:pt x="0" y="1681162"/>
                  </a:moveTo>
                  <a:lnTo>
                    <a:pt x="0" y="52387"/>
                  </a:lnTo>
                  <a:lnTo>
                    <a:pt x="0" y="48947"/>
                  </a:lnTo>
                  <a:lnTo>
                    <a:pt x="335" y="45540"/>
                  </a:lnTo>
                  <a:lnTo>
                    <a:pt x="15343" y="15343"/>
                  </a:lnTo>
                  <a:lnTo>
                    <a:pt x="17775" y="12911"/>
                  </a:lnTo>
                  <a:lnTo>
                    <a:pt x="32339" y="3987"/>
                  </a:lnTo>
                  <a:lnTo>
                    <a:pt x="35518" y="2671"/>
                  </a:lnTo>
                  <a:lnTo>
                    <a:pt x="38793" y="1677"/>
                  </a:lnTo>
                  <a:lnTo>
                    <a:pt x="42167" y="1006"/>
                  </a:lnTo>
                  <a:lnTo>
                    <a:pt x="45540" y="335"/>
                  </a:lnTo>
                  <a:lnTo>
                    <a:pt x="48948" y="0"/>
                  </a:lnTo>
                  <a:lnTo>
                    <a:pt x="52388" y="0"/>
                  </a:lnTo>
                  <a:lnTo>
                    <a:pt x="3929062" y="0"/>
                  </a:lnTo>
                  <a:lnTo>
                    <a:pt x="3932502" y="0"/>
                  </a:lnTo>
                  <a:lnTo>
                    <a:pt x="3935908" y="335"/>
                  </a:lnTo>
                  <a:lnTo>
                    <a:pt x="3939281" y="1006"/>
                  </a:lnTo>
                  <a:lnTo>
                    <a:pt x="3942655" y="1677"/>
                  </a:lnTo>
                  <a:lnTo>
                    <a:pt x="3966105" y="15343"/>
                  </a:lnTo>
                  <a:lnTo>
                    <a:pt x="3968538" y="17775"/>
                  </a:lnTo>
                  <a:lnTo>
                    <a:pt x="3980442" y="42166"/>
                  </a:lnTo>
                  <a:lnTo>
                    <a:pt x="3981114" y="45540"/>
                  </a:lnTo>
                  <a:lnTo>
                    <a:pt x="3981450" y="48947"/>
                  </a:lnTo>
                  <a:lnTo>
                    <a:pt x="3981450" y="52387"/>
                  </a:lnTo>
                  <a:lnTo>
                    <a:pt x="3981450" y="1681162"/>
                  </a:lnTo>
                  <a:lnTo>
                    <a:pt x="3981450" y="1684601"/>
                  </a:lnTo>
                  <a:lnTo>
                    <a:pt x="3981114" y="1688008"/>
                  </a:lnTo>
                  <a:lnTo>
                    <a:pt x="3980442" y="1691382"/>
                  </a:lnTo>
                  <a:lnTo>
                    <a:pt x="3979771" y="1694755"/>
                  </a:lnTo>
                  <a:lnTo>
                    <a:pt x="3966105" y="1718205"/>
                  </a:lnTo>
                  <a:lnTo>
                    <a:pt x="3963673" y="1720637"/>
                  </a:lnTo>
                  <a:lnTo>
                    <a:pt x="3961027" y="1722809"/>
                  </a:lnTo>
                  <a:lnTo>
                    <a:pt x="3958165" y="1724720"/>
                  </a:lnTo>
                  <a:lnTo>
                    <a:pt x="3955306" y="1726631"/>
                  </a:lnTo>
                  <a:lnTo>
                    <a:pt x="3939281" y="1732542"/>
                  </a:lnTo>
                  <a:lnTo>
                    <a:pt x="3935908" y="1733214"/>
                  </a:lnTo>
                  <a:lnTo>
                    <a:pt x="3932502" y="1733549"/>
                  </a:lnTo>
                  <a:lnTo>
                    <a:pt x="3929062" y="1733549"/>
                  </a:lnTo>
                  <a:lnTo>
                    <a:pt x="52388" y="1733549"/>
                  </a:lnTo>
                  <a:lnTo>
                    <a:pt x="48948" y="1733549"/>
                  </a:lnTo>
                  <a:lnTo>
                    <a:pt x="45540" y="1733214"/>
                  </a:lnTo>
                  <a:lnTo>
                    <a:pt x="42167" y="1732542"/>
                  </a:lnTo>
                  <a:lnTo>
                    <a:pt x="38793" y="1731872"/>
                  </a:lnTo>
                  <a:lnTo>
                    <a:pt x="15343" y="1718205"/>
                  </a:lnTo>
                  <a:lnTo>
                    <a:pt x="12911" y="1715773"/>
                  </a:lnTo>
                  <a:lnTo>
                    <a:pt x="0" y="1684601"/>
                  </a:lnTo>
                  <a:lnTo>
                    <a:pt x="0" y="1681162"/>
                  </a:lnTo>
                  <a:close/>
                </a:path>
              </a:pathLst>
            </a:custGeom>
            <a:grpFill/>
            <a:ln w="9524">
              <a:solidFill>
                <a:srgbClr val="150099"/>
              </a:solidFill>
            </a:ln>
          </p:spPr>
          <p:txBody>
            <a:bodyPr wrap="square" lIns="0" tIns="0" rIns="0" bIns="0" rtlCol="0"/>
            <a:lstStyle/>
            <a:p>
              <a:endParaRPr/>
            </a:p>
          </p:txBody>
        </p:sp>
      </p:grpSp>
      <p:sp>
        <p:nvSpPr>
          <p:cNvPr id="22" name="object 20">
            <a:extLst>
              <a:ext uri="{FF2B5EF4-FFF2-40B4-BE49-F238E27FC236}">
                <a16:creationId xmlns:a16="http://schemas.microsoft.com/office/drawing/2014/main" id="{D5B6D88E-ECED-4EC4-B9DE-EC4E48DD13AC}"/>
              </a:ext>
            </a:extLst>
          </p:cNvPr>
          <p:cNvSpPr txBox="1"/>
          <p:nvPr/>
        </p:nvSpPr>
        <p:spPr>
          <a:xfrm>
            <a:off x="5035745" y="3991215"/>
            <a:ext cx="1946188" cy="319959"/>
          </a:xfrm>
          <a:prstGeom prst="rect">
            <a:avLst/>
          </a:prstGeom>
        </p:spPr>
        <p:txBody>
          <a:bodyPr vert="horz" wrap="square" lIns="0" tIns="12065" rIns="0" bIns="0" rtlCol="0">
            <a:spAutoFit/>
          </a:bodyPr>
          <a:lstStyle/>
          <a:p>
            <a:pPr marL="12701">
              <a:spcBef>
                <a:spcPts val="95"/>
              </a:spcBef>
            </a:pPr>
            <a:r>
              <a:rPr sz="2000" spc="-170" dirty="0">
                <a:solidFill>
                  <a:srgbClr val="E4DFDE"/>
                </a:solidFill>
                <a:latin typeface="Trebuchet MS"/>
                <a:cs typeface="Trebuchet MS"/>
              </a:rPr>
              <a:t>L</a:t>
            </a:r>
            <a:r>
              <a:rPr sz="2000" spc="-130" dirty="0">
                <a:solidFill>
                  <a:srgbClr val="E4DFDE"/>
                </a:solidFill>
                <a:latin typeface="Trebuchet MS"/>
                <a:cs typeface="Trebuchet MS"/>
              </a:rPr>
              <a:t>a</a:t>
            </a:r>
            <a:r>
              <a:rPr sz="2000" spc="-70" dirty="0">
                <a:solidFill>
                  <a:srgbClr val="E4DFDE"/>
                </a:solidFill>
                <a:latin typeface="Trebuchet MS"/>
                <a:cs typeface="Trebuchet MS"/>
              </a:rPr>
              <a:t>c</a:t>
            </a:r>
            <a:r>
              <a:rPr sz="2000" spc="-30" dirty="0">
                <a:solidFill>
                  <a:srgbClr val="E4DFDE"/>
                </a:solidFill>
                <a:latin typeface="Trebuchet MS"/>
                <a:cs typeface="Trebuchet MS"/>
              </a:rPr>
              <a:t>k</a:t>
            </a:r>
            <a:r>
              <a:rPr sz="2000" spc="-340" dirty="0">
                <a:solidFill>
                  <a:srgbClr val="E4DFDE"/>
                </a:solidFill>
                <a:latin typeface="Trebuchet MS"/>
                <a:cs typeface="Trebuchet MS"/>
              </a:rPr>
              <a:t> </a:t>
            </a:r>
            <a:r>
              <a:rPr sz="2000" spc="-80" dirty="0">
                <a:solidFill>
                  <a:srgbClr val="E4DFDE"/>
                </a:solidFill>
                <a:latin typeface="Trebuchet MS"/>
                <a:cs typeface="Trebuchet MS"/>
              </a:rPr>
              <a:t>o</a:t>
            </a:r>
            <a:r>
              <a:rPr sz="2000" spc="-90" dirty="0">
                <a:solidFill>
                  <a:srgbClr val="E4DFDE"/>
                </a:solidFill>
                <a:latin typeface="Trebuchet MS"/>
                <a:cs typeface="Trebuchet MS"/>
              </a:rPr>
              <a:t>f</a:t>
            </a:r>
            <a:r>
              <a:rPr sz="2000" spc="-305" dirty="0">
                <a:solidFill>
                  <a:srgbClr val="E4DFDE"/>
                </a:solidFill>
                <a:latin typeface="Trebuchet MS"/>
                <a:cs typeface="Trebuchet MS"/>
              </a:rPr>
              <a:t> </a:t>
            </a:r>
            <a:r>
              <a:rPr sz="2000" spc="-120" dirty="0">
                <a:solidFill>
                  <a:srgbClr val="E4DFDE"/>
                </a:solidFill>
                <a:latin typeface="Trebuchet MS"/>
                <a:cs typeface="Trebuchet MS"/>
              </a:rPr>
              <a:t>P</a:t>
            </a:r>
            <a:r>
              <a:rPr sz="2000" spc="-80" dirty="0">
                <a:solidFill>
                  <a:srgbClr val="E4DFDE"/>
                </a:solidFill>
                <a:latin typeface="Trebuchet MS"/>
                <a:cs typeface="Trebuchet MS"/>
              </a:rPr>
              <a:t>o</a:t>
            </a:r>
            <a:r>
              <a:rPr sz="2000" spc="-195" dirty="0">
                <a:solidFill>
                  <a:srgbClr val="E4DFDE"/>
                </a:solidFill>
                <a:latin typeface="Trebuchet MS"/>
                <a:cs typeface="Trebuchet MS"/>
              </a:rPr>
              <a:t>l</a:t>
            </a:r>
            <a:r>
              <a:rPr sz="2000" spc="-175" dirty="0">
                <a:solidFill>
                  <a:srgbClr val="E4DFDE"/>
                </a:solidFill>
                <a:latin typeface="Trebuchet MS"/>
                <a:cs typeface="Trebuchet MS"/>
              </a:rPr>
              <a:t>i</a:t>
            </a:r>
            <a:r>
              <a:rPr sz="2000" spc="-250" dirty="0">
                <a:solidFill>
                  <a:srgbClr val="E4DFDE"/>
                </a:solidFill>
                <a:latin typeface="Trebuchet MS"/>
                <a:cs typeface="Trebuchet MS"/>
              </a:rPr>
              <a:t>t</a:t>
            </a:r>
            <a:r>
              <a:rPr sz="2000" spc="-175" dirty="0">
                <a:solidFill>
                  <a:srgbClr val="E4DFDE"/>
                </a:solidFill>
                <a:latin typeface="Trebuchet MS"/>
                <a:cs typeface="Trebuchet MS"/>
              </a:rPr>
              <a:t>i</a:t>
            </a:r>
            <a:r>
              <a:rPr sz="2000" spc="-70" dirty="0">
                <a:solidFill>
                  <a:srgbClr val="E4DFDE"/>
                </a:solidFill>
                <a:latin typeface="Trebuchet MS"/>
                <a:cs typeface="Trebuchet MS"/>
              </a:rPr>
              <a:t>c</a:t>
            </a:r>
            <a:r>
              <a:rPr sz="2000" spc="-130" dirty="0">
                <a:solidFill>
                  <a:srgbClr val="E4DFDE"/>
                </a:solidFill>
                <a:latin typeface="Trebuchet MS"/>
                <a:cs typeface="Trebuchet MS"/>
              </a:rPr>
              <a:t>a</a:t>
            </a:r>
            <a:r>
              <a:rPr sz="2000" spc="-135" dirty="0">
                <a:solidFill>
                  <a:srgbClr val="E4DFDE"/>
                </a:solidFill>
                <a:latin typeface="Trebuchet MS"/>
                <a:cs typeface="Trebuchet MS"/>
              </a:rPr>
              <a:t>l</a:t>
            </a:r>
            <a:r>
              <a:rPr sz="2000" spc="-340" dirty="0">
                <a:solidFill>
                  <a:srgbClr val="E4DFDE"/>
                </a:solidFill>
                <a:latin typeface="Trebuchet MS"/>
                <a:cs typeface="Trebuchet MS"/>
              </a:rPr>
              <a:t> </a:t>
            </a:r>
            <a:r>
              <a:rPr sz="2000" spc="-35" dirty="0">
                <a:solidFill>
                  <a:srgbClr val="E4DFDE"/>
                </a:solidFill>
                <a:latin typeface="Trebuchet MS"/>
                <a:cs typeface="Trebuchet MS"/>
              </a:rPr>
              <a:t>W</a:t>
            </a:r>
            <a:r>
              <a:rPr sz="2000" spc="-175" dirty="0">
                <a:solidFill>
                  <a:srgbClr val="E4DFDE"/>
                </a:solidFill>
                <a:latin typeface="Trebuchet MS"/>
                <a:cs typeface="Trebuchet MS"/>
              </a:rPr>
              <a:t>i</a:t>
            </a:r>
            <a:r>
              <a:rPr sz="2000" spc="-195" dirty="0">
                <a:solidFill>
                  <a:srgbClr val="E4DFDE"/>
                </a:solidFill>
                <a:latin typeface="Trebuchet MS"/>
                <a:cs typeface="Trebuchet MS"/>
              </a:rPr>
              <a:t>l</a:t>
            </a:r>
            <a:r>
              <a:rPr sz="2000" spc="-135" dirty="0">
                <a:solidFill>
                  <a:srgbClr val="E4DFDE"/>
                </a:solidFill>
                <a:latin typeface="Trebuchet MS"/>
                <a:cs typeface="Trebuchet MS"/>
              </a:rPr>
              <a:t>l</a:t>
            </a:r>
            <a:endParaRPr sz="2000">
              <a:latin typeface="Trebuchet MS"/>
              <a:cs typeface="Trebuchet MS"/>
            </a:endParaRPr>
          </a:p>
        </p:txBody>
      </p:sp>
      <p:sp>
        <p:nvSpPr>
          <p:cNvPr id="23" name="object 21">
            <a:extLst>
              <a:ext uri="{FF2B5EF4-FFF2-40B4-BE49-F238E27FC236}">
                <a16:creationId xmlns:a16="http://schemas.microsoft.com/office/drawing/2014/main" id="{CD856873-0B43-48DB-B163-380CED0C82CA}"/>
              </a:ext>
            </a:extLst>
          </p:cNvPr>
          <p:cNvSpPr txBox="1"/>
          <p:nvPr/>
        </p:nvSpPr>
        <p:spPr>
          <a:xfrm>
            <a:off x="5035749" y="4400189"/>
            <a:ext cx="3382056" cy="906338"/>
          </a:xfrm>
          <a:prstGeom prst="rect">
            <a:avLst/>
          </a:prstGeom>
        </p:spPr>
        <p:txBody>
          <a:bodyPr vert="horz" wrap="square" lIns="0" tIns="12700" rIns="0" bIns="0" rtlCol="0">
            <a:spAutoFit/>
          </a:bodyPr>
          <a:lstStyle/>
          <a:p>
            <a:pPr marL="12701" marR="5081">
              <a:lnSpc>
                <a:spcPct val="125000"/>
              </a:lnSpc>
              <a:spcBef>
                <a:spcPts val="100"/>
              </a:spcBef>
            </a:pPr>
            <a:r>
              <a:rPr sz="1600" spc="-125" dirty="0">
                <a:solidFill>
                  <a:srgbClr val="E4DFDE"/>
                </a:solidFill>
                <a:latin typeface="Trebuchet MS"/>
                <a:cs typeface="Trebuchet MS"/>
              </a:rPr>
              <a:t>Leadership</a:t>
            </a:r>
            <a:r>
              <a:rPr sz="1600" spc="-235" dirty="0">
                <a:solidFill>
                  <a:srgbClr val="E4DFDE"/>
                </a:solidFill>
                <a:latin typeface="Trebuchet MS"/>
                <a:cs typeface="Trebuchet MS"/>
              </a:rPr>
              <a:t> </a:t>
            </a:r>
            <a:r>
              <a:rPr sz="1600" spc="-65" dirty="0">
                <a:solidFill>
                  <a:srgbClr val="E4DFDE"/>
                </a:solidFill>
                <a:latin typeface="Trebuchet MS"/>
                <a:cs typeface="Trebuchet MS"/>
              </a:rPr>
              <a:t>is</a:t>
            </a:r>
            <a:r>
              <a:rPr sz="1600" spc="-195" dirty="0">
                <a:solidFill>
                  <a:srgbClr val="E4DFDE"/>
                </a:solidFill>
                <a:latin typeface="Trebuchet MS"/>
                <a:cs typeface="Trebuchet MS"/>
              </a:rPr>
              <a:t> </a:t>
            </a:r>
            <a:r>
              <a:rPr sz="1600" spc="-145" dirty="0">
                <a:solidFill>
                  <a:srgbClr val="E4DFDE"/>
                </a:solidFill>
                <a:latin typeface="Trebuchet MS"/>
                <a:cs typeface="Trebuchet MS"/>
              </a:rPr>
              <a:t>critical</a:t>
            </a:r>
            <a:r>
              <a:rPr sz="1600" spc="-180" dirty="0">
                <a:solidFill>
                  <a:srgbClr val="E4DFDE"/>
                </a:solidFill>
                <a:latin typeface="Trebuchet MS"/>
                <a:cs typeface="Trebuchet MS"/>
              </a:rPr>
              <a:t> </a:t>
            </a:r>
            <a:r>
              <a:rPr sz="1600" spc="-140" dirty="0">
                <a:solidFill>
                  <a:srgbClr val="E4DFDE"/>
                </a:solidFill>
                <a:latin typeface="Trebuchet MS"/>
                <a:cs typeface="Trebuchet MS"/>
              </a:rPr>
              <a:t>in</a:t>
            </a:r>
            <a:r>
              <a:rPr sz="1600" spc="-204" dirty="0">
                <a:solidFill>
                  <a:srgbClr val="E4DFDE"/>
                </a:solidFill>
                <a:latin typeface="Trebuchet MS"/>
                <a:cs typeface="Trebuchet MS"/>
              </a:rPr>
              <a:t> </a:t>
            </a:r>
            <a:r>
              <a:rPr sz="1600" spc="-125" dirty="0">
                <a:solidFill>
                  <a:srgbClr val="E4DFDE"/>
                </a:solidFill>
                <a:latin typeface="Trebuchet MS"/>
                <a:cs typeface="Trebuchet MS"/>
              </a:rPr>
              <a:t>driving</a:t>
            </a:r>
            <a:r>
              <a:rPr sz="1600" spc="-155" dirty="0">
                <a:solidFill>
                  <a:srgbClr val="E4DFDE"/>
                </a:solidFill>
                <a:latin typeface="Trebuchet MS"/>
                <a:cs typeface="Trebuchet MS"/>
              </a:rPr>
              <a:t> </a:t>
            </a:r>
            <a:r>
              <a:rPr sz="1600" spc="-100" dirty="0">
                <a:solidFill>
                  <a:srgbClr val="E4DFDE"/>
                </a:solidFill>
                <a:latin typeface="Trebuchet MS"/>
                <a:cs typeface="Trebuchet MS"/>
              </a:rPr>
              <a:t>change</a:t>
            </a:r>
            <a:r>
              <a:rPr sz="1600" spc="-200" dirty="0">
                <a:solidFill>
                  <a:srgbClr val="E4DFDE"/>
                </a:solidFill>
                <a:latin typeface="Trebuchet MS"/>
                <a:cs typeface="Trebuchet MS"/>
              </a:rPr>
              <a:t> </a:t>
            </a:r>
            <a:r>
              <a:rPr sz="1600" spc="-110" dirty="0">
                <a:solidFill>
                  <a:srgbClr val="E4DFDE"/>
                </a:solidFill>
                <a:latin typeface="Trebuchet MS"/>
                <a:cs typeface="Trebuchet MS"/>
              </a:rPr>
              <a:t>and</a:t>
            </a:r>
            <a:r>
              <a:rPr sz="1600" spc="-170" dirty="0">
                <a:solidFill>
                  <a:srgbClr val="E4DFDE"/>
                </a:solidFill>
                <a:latin typeface="Trebuchet MS"/>
                <a:cs typeface="Trebuchet MS"/>
              </a:rPr>
              <a:t> </a:t>
            </a:r>
            <a:r>
              <a:rPr sz="1600" spc="-140" dirty="0">
                <a:solidFill>
                  <a:srgbClr val="E4DFDE"/>
                </a:solidFill>
                <a:latin typeface="Trebuchet MS"/>
                <a:cs typeface="Trebuchet MS"/>
              </a:rPr>
              <a:t>in </a:t>
            </a:r>
            <a:r>
              <a:rPr sz="1600" spc="-470" dirty="0">
                <a:solidFill>
                  <a:srgbClr val="E4DFDE"/>
                </a:solidFill>
                <a:latin typeface="Trebuchet MS"/>
                <a:cs typeface="Trebuchet MS"/>
              </a:rPr>
              <a:t> </a:t>
            </a:r>
            <a:r>
              <a:rPr sz="1600" spc="-130" dirty="0">
                <a:solidFill>
                  <a:srgbClr val="E4DFDE"/>
                </a:solidFill>
                <a:latin typeface="Trebuchet MS"/>
                <a:cs typeface="Trebuchet MS"/>
              </a:rPr>
              <a:t>creating </a:t>
            </a:r>
            <a:r>
              <a:rPr sz="1600" spc="-110" dirty="0">
                <a:solidFill>
                  <a:srgbClr val="E4DFDE"/>
                </a:solidFill>
                <a:latin typeface="Trebuchet MS"/>
                <a:cs typeface="Trebuchet MS"/>
              </a:rPr>
              <a:t>and </a:t>
            </a:r>
            <a:r>
              <a:rPr sz="1600" spc="-165" dirty="0">
                <a:solidFill>
                  <a:srgbClr val="E4DFDE"/>
                </a:solidFill>
                <a:latin typeface="Trebuchet MS"/>
                <a:cs typeface="Trebuchet MS"/>
              </a:rPr>
              <a:t>implementing </a:t>
            </a:r>
            <a:r>
              <a:rPr sz="1600" spc="-125" dirty="0">
                <a:solidFill>
                  <a:srgbClr val="E4DFDE"/>
                </a:solidFill>
                <a:latin typeface="Trebuchet MS"/>
                <a:cs typeface="Trebuchet MS"/>
              </a:rPr>
              <a:t>policies </a:t>
            </a:r>
            <a:r>
              <a:rPr sz="1600" spc="-140" dirty="0">
                <a:solidFill>
                  <a:srgbClr val="E4DFDE"/>
                </a:solidFill>
                <a:latin typeface="Trebuchet MS"/>
                <a:cs typeface="Trebuchet MS"/>
              </a:rPr>
              <a:t>that </a:t>
            </a:r>
            <a:r>
              <a:rPr sz="1600" spc="-135" dirty="0">
                <a:solidFill>
                  <a:srgbClr val="E4DFDE"/>
                </a:solidFill>
                <a:latin typeface="Trebuchet MS"/>
                <a:cs typeface="Trebuchet MS"/>
              </a:rPr>
              <a:t> </a:t>
            </a:r>
            <a:r>
              <a:rPr sz="1600" spc="-190" dirty="0">
                <a:solidFill>
                  <a:srgbClr val="E4DFDE"/>
                </a:solidFill>
                <a:latin typeface="Trebuchet MS"/>
                <a:cs typeface="Trebuchet MS"/>
              </a:rPr>
              <a:t>i</a:t>
            </a:r>
            <a:r>
              <a:rPr sz="1600" spc="-155" dirty="0">
                <a:solidFill>
                  <a:srgbClr val="E4DFDE"/>
                </a:solidFill>
                <a:latin typeface="Trebuchet MS"/>
                <a:cs typeface="Trebuchet MS"/>
              </a:rPr>
              <a:t>n</a:t>
            </a:r>
            <a:r>
              <a:rPr sz="1600" spc="-75" dirty="0">
                <a:solidFill>
                  <a:srgbClr val="E4DFDE"/>
                </a:solidFill>
                <a:latin typeface="Trebuchet MS"/>
                <a:cs typeface="Trebuchet MS"/>
              </a:rPr>
              <a:t>c</a:t>
            </a:r>
            <a:r>
              <a:rPr sz="1600" spc="-155" dirty="0">
                <a:solidFill>
                  <a:srgbClr val="E4DFDE"/>
                </a:solidFill>
                <a:latin typeface="Trebuchet MS"/>
                <a:cs typeface="Trebuchet MS"/>
              </a:rPr>
              <a:t>en</a:t>
            </a:r>
            <a:r>
              <a:rPr sz="1600" spc="-140" dirty="0">
                <a:solidFill>
                  <a:srgbClr val="E4DFDE"/>
                </a:solidFill>
                <a:latin typeface="Trebuchet MS"/>
                <a:cs typeface="Trebuchet MS"/>
              </a:rPr>
              <a:t>t</a:t>
            </a:r>
            <a:r>
              <a:rPr sz="1600" spc="-190" dirty="0">
                <a:solidFill>
                  <a:srgbClr val="E4DFDE"/>
                </a:solidFill>
                <a:latin typeface="Trebuchet MS"/>
                <a:cs typeface="Trebuchet MS"/>
              </a:rPr>
              <a:t>i</a:t>
            </a:r>
            <a:r>
              <a:rPr sz="1600" spc="-65" dirty="0">
                <a:solidFill>
                  <a:srgbClr val="E4DFDE"/>
                </a:solidFill>
                <a:latin typeface="Trebuchet MS"/>
                <a:cs typeface="Trebuchet MS"/>
              </a:rPr>
              <a:t>v</a:t>
            </a:r>
            <a:r>
              <a:rPr sz="1600" spc="-190" dirty="0">
                <a:solidFill>
                  <a:srgbClr val="E4DFDE"/>
                </a:solidFill>
                <a:latin typeface="Trebuchet MS"/>
                <a:cs typeface="Trebuchet MS"/>
              </a:rPr>
              <a:t>i</a:t>
            </a:r>
            <a:r>
              <a:rPr sz="1600" spc="-40" dirty="0">
                <a:solidFill>
                  <a:srgbClr val="E4DFDE"/>
                </a:solidFill>
                <a:latin typeface="Trebuchet MS"/>
                <a:cs typeface="Trebuchet MS"/>
              </a:rPr>
              <a:t>z</a:t>
            </a:r>
            <a:r>
              <a:rPr sz="1600" spc="-90" dirty="0">
                <a:solidFill>
                  <a:srgbClr val="E4DFDE"/>
                </a:solidFill>
                <a:latin typeface="Trebuchet MS"/>
                <a:cs typeface="Trebuchet MS"/>
              </a:rPr>
              <a:t>e</a:t>
            </a:r>
            <a:r>
              <a:rPr sz="1600" spc="-200" dirty="0">
                <a:solidFill>
                  <a:srgbClr val="E4DFDE"/>
                </a:solidFill>
                <a:latin typeface="Trebuchet MS"/>
                <a:cs typeface="Trebuchet MS"/>
              </a:rPr>
              <a:t> </a:t>
            </a:r>
            <a:r>
              <a:rPr sz="1600" spc="-5" dirty="0">
                <a:solidFill>
                  <a:srgbClr val="E4DFDE"/>
                </a:solidFill>
                <a:latin typeface="Trebuchet MS"/>
                <a:cs typeface="Trebuchet MS"/>
              </a:rPr>
              <a:t>s</a:t>
            </a:r>
            <a:r>
              <a:rPr sz="1600" spc="-155" dirty="0">
                <a:solidFill>
                  <a:srgbClr val="E4DFDE"/>
                </a:solidFill>
                <a:latin typeface="Trebuchet MS"/>
                <a:cs typeface="Trebuchet MS"/>
              </a:rPr>
              <a:t>u</a:t>
            </a:r>
            <a:r>
              <a:rPr sz="1600" spc="-5" dirty="0">
                <a:solidFill>
                  <a:srgbClr val="E4DFDE"/>
                </a:solidFill>
                <a:latin typeface="Trebuchet MS"/>
                <a:cs typeface="Trebuchet MS"/>
              </a:rPr>
              <a:t>s</a:t>
            </a:r>
            <a:r>
              <a:rPr sz="1600" spc="-140" dirty="0">
                <a:solidFill>
                  <a:srgbClr val="E4DFDE"/>
                </a:solidFill>
                <a:latin typeface="Trebuchet MS"/>
                <a:cs typeface="Trebuchet MS"/>
              </a:rPr>
              <a:t>t</a:t>
            </a:r>
            <a:r>
              <a:rPr sz="1600" spc="-120" dirty="0">
                <a:solidFill>
                  <a:srgbClr val="E4DFDE"/>
                </a:solidFill>
                <a:latin typeface="Trebuchet MS"/>
                <a:cs typeface="Trebuchet MS"/>
              </a:rPr>
              <a:t>a</a:t>
            </a:r>
            <a:r>
              <a:rPr sz="1600" spc="-190" dirty="0">
                <a:solidFill>
                  <a:srgbClr val="E4DFDE"/>
                </a:solidFill>
                <a:latin typeface="Trebuchet MS"/>
                <a:cs typeface="Trebuchet MS"/>
              </a:rPr>
              <a:t>i</a:t>
            </a:r>
            <a:r>
              <a:rPr sz="1600" spc="-155" dirty="0">
                <a:solidFill>
                  <a:srgbClr val="E4DFDE"/>
                </a:solidFill>
                <a:latin typeface="Trebuchet MS"/>
                <a:cs typeface="Trebuchet MS"/>
              </a:rPr>
              <a:t>n</a:t>
            </a:r>
            <a:r>
              <a:rPr sz="1600" spc="-120" dirty="0">
                <a:solidFill>
                  <a:srgbClr val="E4DFDE"/>
                </a:solidFill>
                <a:latin typeface="Trebuchet MS"/>
                <a:cs typeface="Trebuchet MS"/>
              </a:rPr>
              <a:t>a</a:t>
            </a:r>
            <a:r>
              <a:rPr sz="1600" spc="-95" dirty="0">
                <a:solidFill>
                  <a:srgbClr val="E4DFDE"/>
                </a:solidFill>
                <a:latin typeface="Trebuchet MS"/>
                <a:cs typeface="Trebuchet MS"/>
              </a:rPr>
              <a:t>b</a:t>
            </a:r>
            <a:r>
              <a:rPr sz="1600" spc="-204" dirty="0">
                <a:solidFill>
                  <a:srgbClr val="E4DFDE"/>
                </a:solidFill>
                <a:latin typeface="Trebuchet MS"/>
                <a:cs typeface="Trebuchet MS"/>
              </a:rPr>
              <a:t>l</a:t>
            </a:r>
            <a:r>
              <a:rPr sz="1600" spc="-90" dirty="0">
                <a:solidFill>
                  <a:srgbClr val="E4DFDE"/>
                </a:solidFill>
                <a:latin typeface="Trebuchet MS"/>
                <a:cs typeface="Trebuchet MS"/>
              </a:rPr>
              <a:t>e</a:t>
            </a:r>
            <a:r>
              <a:rPr sz="1600" spc="-200" dirty="0">
                <a:solidFill>
                  <a:srgbClr val="E4DFDE"/>
                </a:solidFill>
                <a:latin typeface="Trebuchet MS"/>
                <a:cs typeface="Trebuchet MS"/>
              </a:rPr>
              <a:t> </a:t>
            </a:r>
            <a:r>
              <a:rPr sz="1600" spc="-155" dirty="0">
                <a:solidFill>
                  <a:srgbClr val="E4DFDE"/>
                </a:solidFill>
                <a:latin typeface="Trebuchet MS"/>
                <a:cs typeface="Trebuchet MS"/>
              </a:rPr>
              <a:t>ene</a:t>
            </a:r>
            <a:r>
              <a:rPr sz="1600" spc="-200" dirty="0">
                <a:solidFill>
                  <a:srgbClr val="E4DFDE"/>
                </a:solidFill>
                <a:latin typeface="Trebuchet MS"/>
                <a:cs typeface="Trebuchet MS"/>
              </a:rPr>
              <a:t>r</a:t>
            </a:r>
            <a:r>
              <a:rPr sz="1600" spc="-10" dirty="0">
                <a:solidFill>
                  <a:srgbClr val="E4DFDE"/>
                </a:solidFill>
                <a:latin typeface="Trebuchet MS"/>
                <a:cs typeface="Trebuchet MS"/>
              </a:rPr>
              <a:t>g</a:t>
            </a:r>
            <a:r>
              <a:rPr sz="1600" spc="-40" dirty="0">
                <a:solidFill>
                  <a:srgbClr val="E4DFDE"/>
                </a:solidFill>
                <a:latin typeface="Trebuchet MS"/>
                <a:cs typeface="Trebuchet MS"/>
              </a:rPr>
              <a:t>y</a:t>
            </a:r>
            <a:r>
              <a:rPr sz="1600" spc="-165" dirty="0">
                <a:solidFill>
                  <a:srgbClr val="E4DFDE"/>
                </a:solidFill>
                <a:latin typeface="Trebuchet MS"/>
                <a:cs typeface="Trebuchet MS"/>
              </a:rPr>
              <a:t> </a:t>
            </a:r>
            <a:r>
              <a:rPr sz="1600" spc="-170" dirty="0">
                <a:solidFill>
                  <a:srgbClr val="E4DFDE"/>
                </a:solidFill>
                <a:latin typeface="Trebuchet MS"/>
                <a:cs typeface="Trebuchet MS"/>
              </a:rPr>
              <a:t>p</a:t>
            </a:r>
            <a:r>
              <a:rPr sz="1600" spc="-200" dirty="0">
                <a:solidFill>
                  <a:srgbClr val="E4DFDE"/>
                </a:solidFill>
                <a:latin typeface="Trebuchet MS"/>
                <a:cs typeface="Trebuchet MS"/>
              </a:rPr>
              <a:t>r</a:t>
            </a:r>
            <a:r>
              <a:rPr sz="1600" spc="-120" dirty="0">
                <a:solidFill>
                  <a:srgbClr val="E4DFDE"/>
                </a:solidFill>
                <a:latin typeface="Trebuchet MS"/>
                <a:cs typeface="Trebuchet MS"/>
              </a:rPr>
              <a:t>a</a:t>
            </a:r>
            <a:r>
              <a:rPr sz="1600" spc="-75" dirty="0">
                <a:solidFill>
                  <a:srgbClr val="E4DFDE"/>
                </a:solidFill>
                <a:latin typeface="Trebuchet MS"/>
                <a:cs typeface="Trebuchet MS"/>
              </a:rPr>
              <a:t>c</a:t>
            </a:r>
            <a:r>
              <a:rPr sz="1600" spc="-140" dirty="0">
                <a:solidFill>
                  <a:srgbClr val="E4DFDE"/>
                </a:solidFill>
                <a:latin typeface="Trebuchet MS"/>
                <a:cs typeface="Trebuchet MS"/>
              </a:rPr>
              <a:t>t</a:t>
            </a:r>
            <a:r>
              <a:rPr sz="1600" spc="-190" dirty="0">
                <a:solidFill>
                  <a:srgbClr val="E4DFDE"/>
                </a:solidFill>
                <a:latin typeface="Trebuchet MS"/>
                <a:cs typeface="Trebuchet MS"/>
              </a:rPr>
              <a:t>i</a:t>
            </a:r>
            <a:r>
              <a:rPr sz="1600" spc="-75" dirty="0">
                <a:solidFill>
                  <a:srgbClr val="E4DFDE"/>
                </a:solidFill>
                <a:latin typeface="Trebuchet MS"/>
                <a:cs typeface="Trebuchet MS"/>
              </a:rPr>
              <a:t>c</a:t>
            </a:r>
            <a:r>
              <a:rPr sz="1600" spc="-155" dirty="0">
                <a:solidFill>
                  <a:srgbClr val="E4DFDE"/>
                </a:solidFill>
                <a:latin typeface="Trebuchet MS"/>
                <a:cs typeface="Trebuchet MS"/>
              </a:rPr>
              <a:t>e</a:t>
            </a:r>
            <a:r>
              <a:rPr sz="1600" spc="-5" dirty="0">
                <a:solidFill>
                  <a:srgbClr val="E4DFDE"/>
                </a:solidFill>
                <a:latin typeface="Trebuchet MS"/>
                <a:cs typeface="Trebuchet MS"/>
              </a:rPr>
              <a:t>s</a:t>
            </a:r>
            <a:r>
              <a:rPr sz="1600" spc="-220" dirty="0">
                <a:solidFill>
                  <a:srgbClr val="E4DFDE"/>
                </a:solidFill>
                <a:latin typeface="Trebuchet MS"/>
                <a:cs typeface="Trebuchet MS"/>
              </a:rPr>
              <a:t>.</a:t>
            </a:r>
            <a:endParaRPr sz="1600">
              <a:latin typeface="Trebuchet MS"/>
              <a:cs typeface="Trebuchet MS"/>
            </a:endParaRPr>
          </a:p>
        </p:txBody>
      </p:sp>
    </p:spTree>
    <p:extLst>
      <p:ext uri="{BB962C8B-B14F-4D97-AF65-F5344CB8AC3E}">
        <p14:creationId xmlns:p14="http://schemas.microsoft.com/office/powerpoint/2010/main" val="75330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66D07E5-2D8C-42FD-8420-0E964ECA9671}"/>
              </a:ext>
            </a:extLst>
          </p:cNvPr>
          <p:cNvPicPr>
            <a:picLocks noChangeAspect="1"/>
          </p:cNvPicPr>
          <p:nvPr/>
        </p:nvPicPr>
        <p:blipFill>
          <a:blip r:embed="rId2"/>
          <a:stretch>
            <a:fillRect/>
          </a:stretch>
        </p:blipFill>
        <p:spPr>
          <a:xfrm>
            <a:off x="988531" y="0"/>
            <a:ext cx="6986545" cy="6858000"/>
          </a:xfrm>
          <a:prstGeom prst="rect">
            <a:avLst/>
          </a:prstGeom>
        </p:spPr>
      </p:pic>
    </p:spTree>
    <p:extLst>
      <p:ext uri="{BB962C8B-B14F-4D97-AF65-F5344CB8AC3E}">
        <p14:creationId xmlns:p14="http://schemas.microsoft.com/office/powerpoint/2010/main" val="1081302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CC04-8F52-9176-657B-916492550A2A}"/>
              </a:ext>
            </a:extLst>
          </p:cNvPr>
          <p:cNvSpPr>
            <a:spLocks noGrp="1"/>
          </p:cNvSpPr>
          <p:nvPr>
            <p:ph type="title"/>
          </p:nvPr>
        </p:nvSpPr>
        <p:spPr>
          <a:xfrm>
            <a:off x="256445" y="207133"/>
            <a:ext cx="9017557" cy="1723267"/>
          </a:xfrm>
        </p:spPr>
        <p:txBody>
          <a:bodyPr/>
          <a:lstStyle/>
          <a:p>
            <a:r>
              <a:rPr lang="en-US" dirty="0">
                <a:latin typeface="Arial Rounded MT Bold" panose="020F0704030504030204" pitchFamily="34" charset="0"/>
              </a:rPr>
              <a:t>Conventional Energy Sources</a:t>
            </a:r>
          </a:p>
        </p:txBody>
      </p:sp>
      <p:sp>
        <p:nvSpPr>
          <p:cNvPr id="3" name="Content Placeholder 2">
            <a:extLst>
              <a:ext uri="{FF2B5EF4-FFF2-40B4-BE49-F238E27FC236}">
                <a16:creationId xmlns:a16="http://schemas.microsoft.com/office/drawing/2014/main" id="{A88C19A9-BB8B-4D77-18B7-861EDE147660}"/>
              </a:ext>
            </a:extLst>
          </p:cNvPr>
          <p:cNvSpPr>
            <a:spLocks noGrp="1"/>
          </p:cNvSpPr>
          <p:nvPr>
            <p:ph idx="1"/>
          </p:nvPr>
        </p:nvSpPr>
        <p:spPr>
          <a:xfrm>
            <a:off x="256445" y="1247351"/>
            <a:ext cx="7247291" cy="3871404"/>
          </a:xfrm>
        </p:spPr>
        <p:txBody>
          <a:bodyPr>
            <a:noAutofit/>
          </a:bodyPr>
          <a:lstStyle/>
          <a:p>
            <a:r>
              <a:rPr lang="en-US" sz="2000" dirty="0"/>
              <a:t>The term “Conventional” means “not unusual or extreme or ordinary.” Conventional energy sources are the traditional sources of energy like coal and petroleum. Conventional energy sources are finite. They will not last forever.</a:t>
            </a:r>
          </a:p>
          <a:p>
            <a:endParaRPr lang="en-US" sz="2000" dirty="0"/>
          </a:p>
          <a:p>
            <a:r>
              <a:rPr lang="en-US" sz="3200" dirty="0">
                <a:solidFill>
                  <a:schemeClr val="accent2"/>
                </a:solidFill>
                <a:latin typeface="Arial Rounded MT Bold" panose="020F0704030504030204" pitchFamily="34" charset="0"/>
              </a:rPr>
              <a:t>Coal</a:t>
            </a:r>
            <a:r>
              <a:rPr lang="en-US" sz="2000" dirty="0"/>
              <a:t>
Coal releases large amounts of energy when it is burned because of the density of the hydrocarbons in the material. Coal is formed by dead plants being put under significant pressure and temperature for millions of years. There are four grades of coal: </a:t>
            </a:r>
            <a:r>
              <a:rPr lang="en-US" sz="2000" dirty="0">
                <a:solidFill>
                  <a:schemeClr val="accent5">
                    <a:lumMod val="50000"/>
                  </a:schemeClr>
                </a:solidFill>
              </a:rPr>
              <a:t>lignite, subbituminous, bituminous coal and anthracite. </a:t>
            </a:r>
            <a:r>
              <a:rPr lang="en-US" sz="2000" dirty="0"/>
              <a:t>Bituminous coal is the best for releasing energy and is the most commonly mined type of coal.</a:t>
            </a:r>
          </a:p>
        </p:txBody>
      </p:sp>
      <p:pic>
        <p:nvPicPr>
          <p:cNvPr id="6" name="Picture 6">
            <a:extLst>
              <a:ext uri="{FF2B5EF4-FFF2-40B4-BE49-F238E27FC236}">
                <a16:creationId xmlns:a16="http://schemas.microsoft.com/office/drawing/2014/main" id="{A29D5C87-FD57-5265-BD9E-B92CB93C335B}"/>
              </a:ext>
            </a:extLst>
          </p:cNvPr>
          <p:cNvPicPr>
            <a:picLocks noChangeAspect="1"/>
          </p:cNvPicPr>
          <p:nvPr/>
        </p:nvPicPr>
        <p:blipFill>
          <a:blip r:embed="rId2"/>
          <a:stretch>
            <a:fillRect/>
          </a:stretch>
        </p:blipFill>
        <p:spPr>
          <a:xfrm rot="5400000">
            <a:off x="6904585" y="2295086"/>
            <a:ext cx="3231666" cy="2033365"/>
          </a:xfrm>
          <a:prstGeom prst="rect">
            <a:avLst/>
          </a:prstGeom>
        </p:spPr>
      </p:pic>
    </p:spTree>
    <p:extLst>
      <p:ext uri="{BB962C8B-B14F-4D97-AF65-F5344CB8AC3E}">
        <p14:creationId xmlns:p14="http://schemas.microsoft.com/office/powerpoint/2010/main" val="106337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5FA9E-AE82-68A9-8071-61CACE68E77A}"/>
              </a:ext>
            </a:extLst>
          </p:cNvPr>
          <p:cNvSpPr>
            <a:spLocks noGrp="1"/>
          </p:cNvSpPr>
          <p:nvPr>
            <p:ph type="title"/>
          </p:nvPr>
        </p:nvSpPr>
        <p:spPr/>
        <p:txBody>
          <a:bodyPr/>
          <a:lstStyle/>
          <a:p>
            <a:r>
              <a:rPr lang="en-US" dirty="0">
                <a:latin typeface="Arial Rounded MT Bold" panose="020F0704030504030204" pitchFamily="34" charset="0"/>
              </a:rPr>
              <a:t>Renewable Energy Sources</a:t>
            </a:r>
          </a:p>
        </p:txBody>
      </p:sp>
      <p:sp>
        <p:nvSpPr>
          <p:cNvPr id="3" name="Content Placeholder 2">
            <a:extLst>
              <a:ext uri="{FF2B5EF4-FFF2-40B4-BE49-F238E27FC236}">
                <a16:creationId xmlns:a16="http://schemas.microsoft.com/office/drawing/2014/main" id="{CB3950EA-A4C9-7AC7-8E5B-B79D959A6F72}"/>
              </a:ext>
            </a:extLst>
          </p:cNvPr>
          <p:cNvSpPr>
            <a:spLocks noGrp="1"/>
          </p:cNvSpPr>
          <p:nvPr>
            <p:ph idx="1"/>
          </p:nvPr>
        </p:nvSpPr>
        <p:spPr>
          <a:xfrm>
            <a:off x="752819" y="1517715"/>
            <a:ext cx="8521183" cy="4569324"/>
          </a:xfrm>
        </p:spPr>
        <p:txBody>
          <a:bodyPr>
            <a:normAutofit/>
          </a:bodyPr>
          <a:lstStyle/>
          <a:p>
            <a:r>
              <a:rPr lang="en-US" sz="2400" dirty="0"/>
              <a:t>Renewable energy is natural energy which does not have a limited supply. </a:t>
            </a:r>
            <a:r>
              <a:rPr lang="en-US" sz="2400" dirty="0" err="1"/>
              <a:t>Remewable</a:t>
            </a:r>
            <a:r>
              <a:rPr lang="en-US" sz="2400" dirty="0"/>
              <a:t> energy can be used again and again, and will never run out.</a:t>
            </a:r>
          </a:p>
          <a:p>
            <a:r>
              <a:rPr lang="en-US" sz="2400" dirty="0"/>
              <a:t>Renewable energy is energy which comes from natural resources such as sunlight, wind, rain and tides and geothermal  heat, which are renewable.</a:t>
            </a:r>
          </a:p>
          <a:p>
            <a:r>
              <a:rPr lang="en-US" sz="2400" dirty="0"/>
              <a:t>Renewable energy is an alternative to fossil fuels and nuclear power, and commonly called alternative energy.</a:t>
            </a:r>
          </a:p>
          <a:p>
            <a:pPr marL="0" indent="0">
              <a:buNone/>
            </a:pPr>
            <a:endParaRPr lang="en-US" sz="2400" dirty="0"/>
          </a:p>
        </p:txBody>
      </p:sp>
    </p:spTree>
    <p:extLst>
      <p:ext uri="{BB962C8B-B14F-4D97-AF65-F5344CB8AC3E}">
        <p14:creationId xmlns:p14="http://schemas.microsoft.com/office/powerpoint/2010/main" val="3595674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25563-819E-227B-CF4D-F954FECE43F5}"/>
              </a:ext>
            </a:extLst>
          </p:cNvPr>
          <p:cNvSpPr>
            <a:spLocks noGrp="1"/>
          </p:cNvSpPr>
          <p:nvPr>
            <p:ph type="title"/>
          </p:nvPr>
        </p:nvSpPr>
        <p:spPr>
          <a:xfrm>
            <a:off x="253128" y="279662"/>
            <a:ext cx="8596668" cy="1320800"/>
          </a:xfrm>
        </p:spPr>
        <p:txBody>
          <a:bodyPr/>
          <a:lstStyle/>
          <a:p>
            <a:r>
              <a:rPr lang="en-US" dirty="0">
                <a:latin typeface="Arial Rounded MT Bold" panose="020F0704030504030204" pitchFamily="34" charset="0"/>
              </a:rPr>
              <a:t>Renewable Energy Sources </a:t>
            </a:r>
          </a:p>
        </p:txBody>
      </p:sp>
      <p:sp>
        <p:nvSpPr>
          <p:cNvPr id="6" name="Content Placeholder 5">
            <a:extLst>
              <a:ext uri="{FF2B5EF4-FFF2-40B4-BE49-F238E27FC236}">
                <a16:creationId xmlns:a16="http://schemas.microsoft.com/office/drawing/2014/main" id="{3ADF0F8C-172E-08D3-3149-7162E2D6BA9D}"/>
              </a:ext>
            </a:extLst>
          </p:cNvPr>
          <p:cNvSpPr>
            <a:spLocks noGrp="1"/>
          </p:cNvSpPr>
          <p:nvPr>
            <p:ph idx="1"/>
          </p:nvPr>
        </p:nvSpPr>
        <p:spPr>
          <a:xfrm>
            <a:off x="486050" y="889826"/>
            <a:ext cx="12570074" cy="1421272"/>
          </a:xfrm>
        </p:spPr>
        <p:txBody>
          <a:bodyPr>
            <a:noAutofit/>
          </a:bodyPr>
          <a:lstStyle/>
          <a:p>
            <a:r>
              <a:rPr lang="en-US" dirty="0"/>
              <a:t>A list of renewable energy sources:
Biomass
Geothermal
Solar
Tidal
Wave
Wind
Wood
Renewable energy replaces conventional fuels in four distinct areas:
power generation
hot water/ space heating
transport fuels and
rural (off-grid) energy services.</a:t>
            </a:r>
          </a:p>
        </p:txBody>
      </p:sp>
      <p:pic>
        <p:nvPicPr>
          <p:cNvPr id="7" name="Picture 7">
            <a:extLst>
              <a:ext uri="{FF2B5EF4-FFF2-40B4-BE49-F238E27FC236}">
                <a16:creationId xmlns:a16="http://schemas.microsoft.com/office/drawing/2014/main" id="{AB03E1B9-41AF-311C-83C7-C9A4790F47D5}"/>
              </a:ext>
            </a:extLst>
          </p:cNvPr>
          <p:cNvPicPr>
            <a:picLocks noChangeAspect="1"/>
          </p:cNvPicPr>
          <p:nvPr/>
        </p:nvPicPr>
        <p:blipFill rotWithShape="1">
          <a:blip r:embed="rId2"/>
          <a:srcRect t="6001" r="2850"/>
          <a:stretch/>
        </p:blipFill>
        <p:spPr>
          <a:xfrm>
            <a:off x="4704919" y="889826"/>
            <a:ext cx="4891365" cy="3142794"/>
          </a:xfrm>
          <a:prstGeom prst="rect">
            <a:avLst/>
          </a:prstGeom>
        </p:spPr>
      </p:pic>
    </p:spTree>
    <p:extLst>
      <p:ext uri="{BB962C8B-B14F-4D97-AF65-F5344CB8AC3E}">
        <p14:creationId xmlns:p14="http://schemas.microsoft.com/office/powerpoint/2010/main" val="131968613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33</TotalTime>
  <Words>777</Words>
  <Application>Microsoft Office PowerPoint</Application>
  <PresentationFormat>Widescreen</PresentationFormat>
  <Paragraphs>62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Rounded MT Bold</vt:lpstr>
      <vt:lpstr>Trebuchet MS</vt:lpstr>
      <vt:lpstr>Wingdings 3</vt:lpstr>
      <vt:lpstr>Facet</vt:lpstr>
      <vt:lpstr>Energy</vt:lpstr>
      <vt:lpstr>Sources of Energy </vt:lpstr>
      <vt:lpstr>About Energy </vt:lpstr>
      <vt:lpstr>PowerPoint Presentation</vt:lpstr>
      <vt:lpstr>Causes of Energy Problems</vt:lpstr>
      <vt:lpstr>PowerPoint Presentation</vt:lpstr>
      <vt:lpstr>Conventional Energy Sources</vt:lpstr>
      <vt:lpstr>Renewable Energy Sources</vt:lpstr>
      <vt:lpstr>Renewable Energy Sources </vt:lpstr>
      <vt:lpstr>PowerPoint Presentation</vt:lpstr>
      <vt:lpstr>Why do we need energy?</vt:lpstr>
      <vt:lpstr>PowerPoint Presentation</vt:lpstr>
      <vt:lpstr>Areas that are in need of energy in Turkey</vt:lpstr>
      <vt:lpstr>Turkey’s Renewable Energy Sources </vt:lpstr>
      <vt:lpstr>Energy Problems In Turkey </vt:lpstr>
      <vt:lpstr>Solutions to Energy Problems</vt:lpstr>
      <vt:lpstr>Now that we know about the problems, Let’s discuss how we can solve it!</vt:lpstr>
      <vt:lpstr>Now let’s discuss more about the energy in the world!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dc:title>
  <dc:creator>Nisa Çimen</dc:creator>
  <cp:lastModifiedBy>Nisa Çimen</cp:lastModifiedBy>
  <cp:revision>18</cp:revision>
  <dcterms:created xsi:type="dcterms:W3CDTF">2023-05-21T19:06:19Z</dcterms:created>
  <dcterms:modified xsi:type="dcterms:W3CDTF">2023-05-28T11:23:58Z</dcterms:modified>
</cp:coreProperties>
</file>